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84" r:id="rId3"/>
    <p:sldId id="285" r:id="rId4"/>
    <p:sldId id="290" r:id="rId5"/>
    <p:sldId id="257" r:id="rId6"/>
    <p:sldId id="288" r:id="rId7"/>
    <p:sldId id="317" r:id="rId8"/>
    <p:sldId id="299" r:id="rId9"/>
    <p:sldId id="291" r:id="rId10"/>
    <p:sldId id="292" r:id="rId11"/>
    <p:sldId id="293" r:id="rId12"/>
    <p:sldId id="258" r:id="rId13"/>
    <p:sldId id="266" r:id="rId14"/>
    <p:sldId id="267" r:id="rId15"/>
    <p:sldId id="297" r:id="rId16"/>
    <p:sldId id="300" r:id="rId17"/>
    <p:sldId id="295" r:id="rId18"/>
    <p:sldId id="302" r:id="rId19"/>
    <p:sldId id="31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1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B053C7-4173-4461-A256-96013A1E9648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C9E6DE1-98FC-4665-BEC0-CD7E66C2D98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20963" cy="576064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Проект «Мы научимся трудиться»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Вторая младшая группа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воспитатели: Я.В. Козина,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С.В. Шляпникова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2021/2022 учебный год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              </a:t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                           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33596"/>
      </p:ext>
    </p:extLst>
  </p:cSld>
  <p:clrMapOvr>
    <a:masterClrMapping/>
  </p:clrMapOvr>
  <p:transition spd="slow" advClick="0" advTm="1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2BA9C6-7182-4D9F-85E2-AAD03D26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323528"/>
            <a:ext cx="8964487" cy="525658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трудом младшего воспитателя.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поддерживает порядок в нашей группе?»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представления о трудовых действиях младшего  воспитателя его труда и спецодежде.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Какие трудовые действия выполняет младший воспитатель?»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уважительное отношение к труду взрослых.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05293"/>
      </p:ext>
    </p:extLst>
  </p:cSld>
  <p:clrMapOvr>
    <a:masterClrMapping/>
  </p:clrMapOvr>
  <p:transition spd="slow" advClick="0" advTm="1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>
            <a:extLst>
              <a:ext uri="{FF2B5EF4-FFF2-40B4-BE49-F238E27FC236}">
                <a16:creationId xmlns:a16="http://schemas.microsoft.com/office/drawing/2014/main" xmlns="" id="{5DC2CE4A-E8A8-4274-B399-7F4A147CA821}"/>
              </a:ext>
            </a:extLst>
          </p:cNvPr>
          <p:cNvSpPr/>
          <p:nvPr/>
        </p:nvSpPr>
        <p:spPr>
          <a:xfrm>
            <a:off x="2262536" y="836712"/>
            <a:ext cx="4757735" cy="1677887"/>
          </a:xfrm>
          <a:prstGeom prst="cloud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BA416C-4A6B-4618-9657-4D6D374D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 « уборка в игровом уголке»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к хозяйственно - бытовому  труду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9C63F4B-651B-48E5-9D4F-8F9D1A24C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689" y="1844824"/>
            <a:ext cx="2183792" cy="4737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26F67C-57ED-46B5-92AB-F679A9E3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23" y="1916831"/>
            <a:ext cx="2150896" cy="4666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EB73D1-0D81-423D-A255-2C45D7985062}"/>
              </a:ext>
            </a:extLst>
          </p:cNvPr>
          <p:cNvSpPr txBox="1"/>
          <p:nvPr/>
        </p:nvSpPr>
        <p:spPr>
          <a:xfrm>
            <a:off x="2590120" y="1124744"/>
            <a:ext cx="4430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Всем известно нам друзья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Чистота нам всем нужна.</a:t>
            </a:r>
          </a:p>
        </p:txBody>
      </p:sp>
    </p:spTree>
    <p:extLst>
      <p:ext uri="{BB962C8B-B14F-4D97-AF65-F5344CB8AC3E}">
        <p14:creationId xmlns:p14="http://schemas.microsoft.com/office/powerpoint/2010/main" val="261238908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0"/>
            <a:ext cx="3888432" cy="17008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Хозяйственно-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бытовой труд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51520" y="1628800"/>
            <a:ext cx="3481387" cy="367240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.</a:t>
            </a:r>
            <a:endParaRPr lang="ru-RU" dirty="0"/>
          </a:p>
          <a:p>
            <a:pPr algn="ctr">
              <a:lnSpc>
                <a:spcPct val="150000"/>
              </a:lnSpc>
            </a:pP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</a:rPr>
              <a:t>Оказывают посильную помощь взрослым, бережно относятся к результатам их труда. Помогают накрывать стол к завтраку, обеду.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2195736" y="5085184"/>
            <a:ext cx="3481387" cy="1512168"/>
          </a:xfrm>
          <a:prstGeom prst="cloud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«За всякое дело берись смело»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6156176" y="44624"/>
            <a:ext cx="2987824" cy="1080120"/>
          </a:xfrm>
          <a:prstGeom prst="cloud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«Щи да каша пища наша»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667DFCA-BB25-4E88-8FA3-B2B9BD8D81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6953" b="26953"/>
          <a:stretch>
            <a:fillRect/>
          </a:stretch>
        </p:blipFill>
        <p:spPr>
          <a:xfrm>
            <a:off x="4030872" y="1586306"/>
            <a:ext cx="3498877" cy="349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486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86"/>
            <a:ext cx="4536504" cy="2854721"/>
          </a:xfrm>
        </p:spPr>
        <p:txBody>
          <a:bodyPr/>
          <a:lstStyle/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Мы с ребятами все дружно, лук решили посадить.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Мы землей лук присыпали, и водичкой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поливали.</a:t>
            </a:r>
            <a:b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И все точно записали!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83199"/>
            <a:ext cx="4457233" cy="3744416"/>
          </a:xfrm>
          <a:prstGeom prst="cloud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лако 2"/>
          <p:cNvSpPr/>
          <p:nvPr/>
        </p:nvSpPr>
        <p:spPr>
          <a:xfrm>
            <a:off x="4860032" y="2276872"/>
            <a:ext cx="3816424" cy="2736304"/>
          </a:xfrm>
          <a:prstGeom prst="cloud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Поспешишь людей насмешишь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6F421CC-E9E9-4EFD-AD98-13706F96E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flipH="1" flipV="1">
            <a:off x="8132522" y="5861050"/>
            <a:ext cx="399917" cy="5202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21D5937F-E545-4250-8562-9A28105F83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00898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chemeClr val="accent5">
                    <a:lumMod val="50000"/>
                  </a:schemeClr>
                </a:solidFill>
              </a:rPr>
              <a:t>За цветами в  нашей группе ребята тоже помогают  ухаживать 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395536" y="3037857"/>
            <a:ext cx="4968552" cy="3820143"/>
          </a:xfrm>
          <a:prstGeom prst="cloud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accent4">
                    <a:lumMod val="75000"/>
                  </a:schemeClr>
                </a:solidFill>
              </a:rPr>
              <a:t>«Любить трудиться в жизни пригодится»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C8A80195-85A6-4DEA-B089-AECDDCFA9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71942" y="6270007"/>
            <a:ext cx="3471277" cy="4051301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7D311EB0-9C0D-41FA-BE64-017775718E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08104" y="2204864"/>
            <a:ext cx="3096344" cy="38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3516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F8864C-8211-4F31-9526-45A9318CE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356990"/>
            <a:ext cx="3816424" cy="3656186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работой дворника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трудом дворника детского сада и его значением.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инвентаря и практические действия с ним.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к выполнению элементарных трудовых действий.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9DA37D5-61D3-4F23-88B1-948975A3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V="1">
            <a:off x="4283968" y="5861050"/>
            <a:ext cx="196751" cy="8823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4CE8286-1BF9-48CC-9578-054DEEFB0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4327" y="5465955"/>
            <a:ext cx="608195" cy="39509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16EFB-54A0-4501-8D55-79970C1B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803378"/>
            <a:ext cx="2750276" cy="59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75975"/>
      </p:ext>
    </p:extLst>
  </p:cSld>
  <p:clrMapOvr>
    <a:masterClrMapping/>
  </p:clrMapOvr>
  <p:transition spd="slow" advClick="0" advTm="1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B41266-0F50-4A41-B787-314E02A7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8" y="476672"/>
            <a:ext cx="5561810" cy="2016224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кухню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трудом повара.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«каждое его творение- просто сказка, объеденье!»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Очень трудно готовить обед»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представление о работе повара, орудиях его труда и спецодежде. Рассказать о правилах безопасности во время работы на кухне.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333486-46D8-4DE1-A6B6-258A230C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76" y="188640"/>
            <a:ext cx="298720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6998"/>
      </p:ext>
    </p:extLst>
  </p:cSld>
  <p:clrMapOvr>
    <a:masterClrMapping/>
  </p:clrMapOvr>
  <p:transition spd="slow" advClick="0" advTm="1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5A94B1DC-0B5A-4C3B-9FAF-05FCAFA213DA}"/>
              </a:ext>
            </a:extLst>
          </p:cNvPr>
          <p:cNvSpPr/>
          <p:nvPr/>
        </p:nvSpPr>
        <p:spPr>
          <a:xfrm>
            <a:off x="2567878" y="1340768"/>
            <a:ext cx="3875453" cy="53012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611A90-9812-4F86-968B-16D853E8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84482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–ролевая игра « Мы –повара»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передавать в игре трудовые действия повара.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A805B0D-8C04-44A3-AF82-CF3AB0E3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49468"/>
            <a:ext cx="2377143" cy="51571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AE3FF7-7938-4B94-9EA1-6EDF62F1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31" y="1549468"/>
            <a:ext cx="2377143" cy="5157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B0C970-753B-46EA-87D7-0DC77FE0929F}"/>
              </a:ext>
            </a:extLst>
          </p:cNvPr>
          <p:cNvSpPr txBox="1"/>
          <p:nvPr/>
        </p:nvSpPr>
        <p:spPr>
          <a:xfrm>
            <a:off x="2844687" y="1844824"/>
            <a:ext cx="40203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у нас сегодня в группе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нова игра: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девчонки – поварихи,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мальчишки – повара.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халатики надели,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Колпаки на головах.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кастрюльки с черпаками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Разложили на столах.</a:t>
            </a:r>
          </a:p>
        </p:txBody>
      </p:sp>
    </p:spTree>
    <p:extLst>
      <p:ext uri="{BB962C8B-B14F-4D97-AF65-F5344CB8AC3E}">
        <p14:creationId xmlns:p14="http://schemas.microsoft.com/office/powerpoint/2010/main" val="224911037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6921A-0599-4B0A-B086-76D75D62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прачечную.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трудом прачки. Расширять представления о том, какую бытовую технику использует прачка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22D650-1A8E-4580-8EC1-0A271710E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834" y="1883346"/>
            <a:ext cx="2160240" cy="4686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AE76F82-C2F1-44AA-861A-C595178F7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3346"/>
            <a:ext cx="2160240" cy="46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15930"/>
      </p:ext>
    </p:extLst>
  </p:cSld>
  <p:clrMapOvr>
    <a:masterClrMapping/>
  </p:clrMapOvr>
  <p:transition spd="slow" advClick="0" advTm="1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EE296C-4F34-4157-B3F1-F3D44971B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27" y="1339135"/>
            <a:ext cx="2601982" cy="34693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934571-6FDA-6442-41E8-92D74910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811" y="1340769"/>
            <a:ext cx="2773995" cy="424847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07738A-4D27-4101-9597-F0C5489C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83035" cy="1356523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"Спешите делать добрые дела!"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8A8B63-2070-E322-3026-BF4B3B7A0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92" y="1339135"/>
            <a:ext cx="2093477" cy="30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972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CDF3F1-BCCF-41B5-AF2A-AB8CF367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младшего дошкольного возраста ещё не владеют необходимыми трудовыми умениями и навыками самообслуживания. У них не сформированы знания о трудовых действиях людей  разных профессий.</a:t>
            </a:r>
          </a:p>
        </p:txBody>
      </p:sp>
    </p:spTree>
    <p:extLst>
      <p:ext uri="{BB962C8B-B14F-4D97-AF65-F5344CB8AC3E}">
        <p14:creationId xmlns:p14="http://schemas.microsoft.com/office/powerpoint/2010/main" val="2107607629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183641-D563-4839-BFE8-B5C20AAE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  трудовых навыков, устойчивого интереса к трудовой деятельности, бережного отношения к результатам труда окружающих.</a:t>
            </a:r>
          </a:p>
        </p:txBody>
      </p:sp>
    </p:spTree>
    <p:extLst>
      <p:ext uri="{BB962C8B-B14F-4D97-AF65-F5344CB8AC3E}">
        <p14:creationId xmlns:p14="http://schemas.microsoft.com/office/powerpoint/2010/main" val="1615205608"/>
      </p:ext>
    </p:extLst>
  </p:cSld>
  <p:clrMapOvr>
    <a:masterClrMapping/>
  </p:clrMapOvr>
  <p:transition spd="slow" advClick="0" advTm="1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273BA4-DC4D-4D34-A1E3-62833CFD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«легко ли наводить и поддерживать порядок?»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 том , что для труда нужны не только умения , но и желание. </a:t>
            </a:r>
          </a:p>
        </p:txBody>
      </p:sp>
    </p:spTree>
    <p:extLst>
      <p:ext uri="{BB962C8B-B14F-4D97-AF65-F5344CB8AC3E}">
        <p14:creationId xmlns:p14="http://schemas.microsoft.com/office/powerpoint/2010/main" val="2700223915"/>
      </p:ext>
    </p:extLst>
  </p:cSld>
  <p:clrMapOvr>
    <a:masterClrMapping/>
  </p:clrMapOvr>
  <p:transition spd="slow" advClick="0" advTm="1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4752528" cy="111325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Самообслуживание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9512" y="1268760"/>
            <a:ext cx="4464496" cy="5589240"/>
          </a:xfrm>
        </p:spPr>
        <p:txBody>
          <a:bodyPr>
            <a:noAutofit/>
          </a:bodyPr>
          <a:lstStyle/>
          <a:p>
            <a:endParaRPr lang="ru-RU" sz="1600" dirty="0"/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 самостоятельно одеваться и раздеваться в определенной последовательности (надевать и снимать одежду, расстегивать и застегивать пуговицы, складывать, вешать предметы одежды и т.п)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исунок 3"/>
          <p:cNvSpPr txBox="1">
            <a:spLocks/>
          </p:cNvSpPr>
          <p:nvPr/>
        </p:nvSpPr>
        <p:spPr>
          <a:xfrm>
            <a:off x="4860032" y="16288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B62863-224D-4C1E-9496-3589D87D60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6953" b="26953"/>
          <a:stretch>
            <a:fillRect/>
          </a:stretch>
        </p:blipFill>
        <p:spPr>
          <a:xfrm>
            <a:off x="4876800" y="1600200"/>
            <a:ext cx="3989040" cy="39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5673"/>
      </p:ext>
    </p:extLst>
  </p:cSld>
  <p:clrMapOvr>
    <a:masterClrMapping/>
  </p:clrMapOvr>
  <p:transition spd="slow" advClick="0" advTm="1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C607FF-EB74-4809-B67B-893AE709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4D85B6-58C4-46E5-85D7-BB296D1B1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17" y="281340"/>
            <a:ext cx="2683687" cy="5822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25A1D3-644A-435E-B9EF-C7FC079E3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97089"/>
            <a:ext cx="2683687" cy="58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70054"/>
      </p:ext>
    </p:extLst>
  </p:cSld>
  <p:clrMapOvr>
    <a:masterClrMapping/>
  </p:clrMapOvr>
  <p:transition spd="slow" advClick="0" advTm="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612280-1B00-400C-9CE6-E955FA42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9F7807A-F841-4E48-AFEC-1552DF9975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427613-80A3-446D-92B2-2E15D902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88699"/>
            <a:ext cx="2875011" cy="6237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AAD160-D3F1-432D-9E8F-D0730FA95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88699"/>
            <a:ext cx="2875011" cy="62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467"/>
      </p:ext>
    </p:extLst>
  </p:cSld>
  <p:clrMapOvr>
    <a:masterClrMapping/>
  </p:clrMapOvr>
  <p:transition spd="slow" advClick="0" advTm="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>
            <a:extLst>
              <a:ext uri="{FF2B5EF4-FFF2-40B4-BE49-F238E27FC236}">
                <a16:creationId xmlns:a16="http://schemas.microsoft.com/office/drawing/2014/main" xmlns="" id="{20CB7BCD-1FD7-4EA4-9D02-8C0CD9D46FCD}"/>
              </a:ext>
            </a:extLst>
          </p:cNvPr>
          <p:cNvSpPr/>
          <p:nvPr/>
        </p:nvSpPr>
        <p:spPr>
          <a:xfrm>
            <a:off x="-108521" y="260649"/>
            <a:ext cx="3294511" cy="3434679"/>
          </a:xfrm>
          <a:prstGeom prst="cloud">
            <a:avLst/>
          </a:prstGeom>
          <a:solidFill>
            <a:schemeClr val="bg2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0CEBB1-69A1-47FB-8D47-522FCBED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3150827" cy="3384376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Водичка, водичка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Водичка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водичка,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Умой моё личико,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глазоньки блестели,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щёчки краснели,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смеялся роток,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кусался зубок!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30D3D4-5D00-42B0-986A-97F8FFCF5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46" y="235360"/>
            <a:ext cx="2897513" cy="62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6845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93C172-1F8D-4C30-8477-93773038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636" y="764704"/>
            <a:ext cx="7123080" cy="92447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 Кто работает в детском саду?»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картинок из серии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Расскажите о детском саде»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первичные представления о профессиях сотрудников детского сада.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AEFBDB-3E47-4811-BAD2-2251DA7EB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9443" y="5733256"/>
            <a:ext cx="2410430" cy="12779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2E2E17-EEC8-4168-B17D-052A3E4D8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6335" y="4725143"/>
            <a:ext cx="536187" cy="113590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9295152"/>
      </p:ext>
    </p:extLst>
  </p:cSld>
  <p:clrMapOvr>
    <a:masterClrMapping/>
  </p:clrMapOvr>
  <p:transition spd="slow" advClick="0" advTm="1000">
    <p:wipe/>
  </p:transition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1631</TotalTime>
  <Words>158</Words>
  <Application>Microsoft Office PowerPoint</Application>
  <PresentationFormat>Экран (4:3)</PresentationFormat>
  <Paragraphs>36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Courier New</vt:lpstr>
      <vt:lpstr>Times New Roman</vt:lpstr>
      <vt:lpstr>Trebuchet MS</vt:lpstr>
      <vt:lpstr>Verdana</vt:lpstr>
      <vt:lpstr>Wingdings 2</vt:lpstr>
      <vt:lpstr>Spring</vt:lpstr>
      <vt:lpstr>     Проект «Мы научимся трудиться»   Вторая младшая группа  воспитатели: Я.В. Козина, С.В. Шляпникова  2021/2022 учебный год                                                                </vt:lpstr>
      <vt:lpstr>      Проблема: дети младшего дошкольного возраста ещё не владеют необходимыми трудовыми умениями и навыками самообслуживания. У них не сформированы знания о трудовых действиях людей  разных профессий.</vt:lpstr>
      <vt:lpstr>      Цель проекта: Формирование элементарных   трудовых навыков, устойчивого интереса к трудовой деятельности, бережного отношения к результатам труда окружающих.</vt:lpstr>
      <vt:lpstr>     Беседа «легко ли наводить и поддерживать порядок?» Формировать представление о том , что для труда нужны не только умения , но и желание. </vt:lpstr>
      <vt:lpstr>Самообслуживание </vt:lpstr>
      <vt:lpstr>Презентация PowerPoint</vt:lpstr>
      <vt:lpstr>Презентация PowerPoint</vt:lpstr>
      <vt:lpstr> Водичка, водичка Водичка, водичка, Умой моё личико, Чтобы глазоньки блестели, Чтобы щёчки краснели, Чтоб смеялся роток, Чтоб кусался зубок! </vt:lpstr>
      <vt:lpstr>      Беседа « Кто работает в детском саду?» Рассматривание картинок из серии  « Расскажите о детском саде» дать первичные представления о профессиях сотрудников детского сада. </vt:lpstr>
      <vt:lpstr>    Наблюдение за трудом младшего воспитателя. Беседы: «кто поддерживает порядок в нашей группе?»  Формировать представления о трудовых действиях младшего  воспитателя его труда и спецодежде. « Какие трудовые действия выполняет младший воспитатель?» Формировать уважительное отношение к труду взрослых. </vt:lpstr>
      <vt:lpstr>Практикум « уборка в игровом уголке» приобщать к хозяйственно - бытовому  труду.  </vt:lpstr>
      <vt:lpstr>Хозяйственно- бытовой труд</vt:lpstr>
      <vt:lpstr>Мы с ребятами все дружно, лук решили посадить. Мы землей лук присыпали, и водичкой поливали. И все точно записали!</vt:lpstr>
      <vt:lpstr>За цветами в  нашей группе ребята тоже помогают  ухаживать </vt:lpstr>
      <vt:lpstr> Наблюдение за работой дворника. Знакомить с трудом дворника детского сада и его значением. Рассматривание инвентаря и практические действия с ним. Приобщать к выполнению элементарных трудовых действий.</vt:lpstr>
      <vt:lpstr>       Экскурсия на кухню. Наблюдение за трудом повара. Беседы: «каждое его творение- просто сказка, объеденье!» « Очень трудно готовить обед» дать представление о работе повара, орудиях его труда и спецодежде. Рассказать о правилах безопасности во время работы на кухне.</vt:lpstr>
      <vt:lpstr>Сюжетно –ролевая игра « Мы –повара» побуждать передавать в игре трудовые действия повара.</vt:lpstr>
      <vt:lpstr> Экскурсия в прачечную. Наблюдение за трудом прачки. Расширять представления о том, какую бытовую технику использует прачка. </vt:lpstr>
      <vt:lpstr>Фотовыставка "Спешите делать добрые дела!"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Трудовая деятельность  2 младшая группа</dc:title>
  <dc:creator>Сергей</dc:creator>
  <cp:lastModifiedBy>User</cp:lastModifiedBy>
  <cp:revision>79</cp:revision>
  <dcterms:created xsi:type="dcterms:W3CDTF">2012-03-17T17:19:23Z</dcterms:created>
  <dcterms:modified xsi:type="dcterms:W3CDTF">2025-02-24T22:21:53Z</dcterms:modified>
</cp:coreProperties>
</file>