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71" r:id="rId9"/>
    <p:sldId id="278" r:id="rId10"/>
    <p:sldId id="275" r:id="rId11"/>
    <p:sldId id="276" r:id="rId12"/>
    <p:sldId id="272" r:id="rId13"/>
    <p:sldId id="279" r:id="rId14"/>
    <p:sldId id="281" r:id="rId15"/>
    <p:sldId id="273" r:id="rId16"/>
    <p:sldId id="286" r:id="rId17"/>
    <p:sldId id="285" r:id="rId18"/>
    <p:sldId id="283" r:id="rId19"/>
    <p:sldId id="290" r:id="rId20"/>
    <p:sldId id="291" r:id="rId21"/>
    <p:sldId id="289" r:id="rId22"/>
    <p:sldId id="292" r:id="rId23"/>
    <p:sldId id="288" r:id="rId24"/>
    <p:sldId id="287" r:id="rId25"/>
    <p:sldId id="294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E006F2-DEB7-14BC-F370-0B7D8E3B4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D1440B6-0D7E-8F3D-F64A-F657D09BB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1296EF-2232-BD31-6527-1D992226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05C7F6-CA24-D3C0-79EE-9FEAE5BF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4B5F01-B243-530B-B92F-84D3F0DC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8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6C2D44-CE39-B638-0C23-5B114A51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CE7E06-BB25-EF34-A56E-231D8E359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01D12F-27D7-EE36-E7C9-2DD30AE2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15DBA4-99EB-D7E3-9E98-8705489A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A82CE3-1AE5-FC1E-39EA-5F4F06B5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3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19E6223-6B3A-C6E6-4DFA-213277B752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385BDE6-8488-D3C8-6BB9-8B0A010A0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985A8C-0FB3-4429-0D07-0B7BB93A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CD0C4A-1BEA-878E-7C12-0F30F673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20832B-B114-5044-4918-6B865D46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5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63B0D6-BA05-2A8E-28F7-2259D96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2CE8A5-A47F-9400-7A84-942E7C38F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784C25-AA69-E78B-4123-F24192F6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78C0F2-32D6-C75F-4897-484CD9D1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99A68C-AC3D-1095-6EAB-BD7996CD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2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2EFEF9-49B1-D137-1544-689A04F5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07C655-C5C4-A42E-5333-EB77335ED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77D391-57C8-A5C7-F910-3A53E711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17DC36-C599-A839-02CB-3BE5FCFC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81C84D-13ED-2919-DECB-ABB2CEC2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2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BE20A4-48B2-347E-3E15-5B19C552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1A63E1-1337-72C5-6FEF-DAFE8B0AA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96BE2DE-747F-3036-3E7A-B878D6590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793A1C-BDF6-EA55-F858-F29BFA96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1023A5-6DDE-4379-6946-75CE6A05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D627FA-FABA-7A58-964C-59450609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4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F2FDD5-8CD2-397D-78FF-E1082E33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F68988-8B02-DBBA-F7B4-EE5B084C5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D96599-8D0C-3642-861B-A3725EB9E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12C748C-CC95-B144-FBBE-85C7C0A26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B1FD1F3-1643-BB22-7ED5-76C1F4865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D68CFEC-4FCC-9811-DC80-5DB8DD63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9221E2B-13EF-8915-0BD8-81410A8F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093A1C0-8863-B746-9782-2D493A16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3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2AF030-D7F9-8024-C67C-D1FD5852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D5F4086-902B-EA9C-4E5A-D695B23C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3B84314-926E-1ECE-A3D9-429BBE6B3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ADE2DB4-1E20-6DDB-0113-15E6FF13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8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5027A2-43C4-39AA-D591-D1B98514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5E174CA-A2A4-0667-30B5-FE1E7512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543F26A-8C02-B2FC-625A-C0590AFF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5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D1225-F9CF-F02E-8BD8-4748F96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6830AD-97B3-C126-3787-34117D09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545CD94-884B-074A-34B8-0FE119FB4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C59AD8-2552-BFF6-EE5A-9D8D55B41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3CD690-A919-1ABA-599E-16E39B05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F3AD1F-19CF-8971-C751-B7098A9D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4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E06769-815D-BCE4-759E-4C92D7BB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F5FD838-DD37-AE30-613E-88D516CCA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66F2B5-F0AB-10F9-EF4A-FB075EFD7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46386FC-33BE-9D4D-31E9-EFD088C2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945BF0-A304-3869-E022-8AE67B3D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72F10C-3558-971C-51AD-60FBC309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9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F06756-88E7-2FB4-1F97-EEBECAAF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2D45D5-C10D-33F7-0C42-D24D61804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B6919A-13A3-9F75-9E10-7D0FD969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FB82C-E9F6-441A-ABBF-51BBDD57748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D016CC-A633-A347-19D9-49DF4AAAA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B39AE6-A516-CFA3-21C7-9BC955CB6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C2DA-27B1-4EB7-A553-CED98497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4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fif"/><Relationship Id="rId4" Type="http://schemas.openxmlformats.org/officeDocument/2006/relationships/image" Target="../media/image19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fif"/><Relationship Id="rId4" Type="http://schemas.openxmlformats.org/officeDocument/2006/relationships/image" Target="../media/image22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fif"/><Relationship Id="rId4" Type="http://schemas.openxmlformats.org/officeDocument/2006/relationships/image" Target="../media/image2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fif"/><Relationship Id="rId4" Type="http://schemas.openxmlformats.org/officeDocument/2006/relationships/image" Target="../media/image2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fif"/><Relationship Id="rId4" Type="http://schemas.openxmlformats.org/officeDocument/2006/relationships/image" Target="../media/image31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fif"/><Relationship Id="rId4" Type="http://schemas.openxmlformats.org/officeDocument/2006/relationships/image" Target="../media/image34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fif"/><Relationship Id="rId4" Type="http://schemas.openxmlformats.org/officeDocument/2006/relationships/image" Target="../media/image37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fif"/><Relationship Id="rId4" Type="http://schemas.openxmlformats.org/officeDocument/2006/relationships/image" Target="../media/image40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fif"/><Relationship Id="rId4" Type="http://schemas.openxmlformats.org/officeDocument/2006/relationships/image" Target="../media/image43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fif"/><Relationship Id="rId4" Type="http://schemas.openxmlformats.org/officeDocument/2006/relationships/image" Target="../media/image46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fif"/><Relationship Id="rId4" Type="http://schemas.openxmlformats.org/officeDocument/2006/relationships/image" Target="../media/image49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fif"/><Relationship Id="rId4" Type="http://schemas.openxmlformats.org/officeDocument/2006/relationships/image" Target="../media/image52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AFEDF9-EA58-0AE3-211F-49409005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"/>
            <a:ext cx="12192000" cy="76099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587595-224B-0D7F-F4CC-F0BEC4409D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Нет листвы осенней краше»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1A58E40-E7C6-3956-5CBD-11B540476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5177" y="4224270"/>
            <a:ext cx="6752823" cy="1033530"/>
          </a:xfrm>
        </p:spPr>
        <p:txBody>
          <a:bodyPr/>
          <a:lstStyle/>
          <a:p>
            <a:r>
              <a:rPr lang="ru-RU" b="1" dirty="0" smtClean="0"/>
              <a:t>Воспитатели: Я.В. Козина,</a:t>
            </a:r>
          </a:p>
          <a:p>
            <a:r>
              <a:rPr lang="ru-RU" b="1" dirty="0"/>
              <a:t> </a:t>
            </a:r>
            <a:r>
              <a:rPr lang="ru-RU" b="1" dirty="0" smtClean="0"/>
              <a:t>В.А. Сергеева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370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E0CCC9-9E7A-576B-206E-E457CBEE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056A11-AB49-904B-36AD-1384F15D7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Проведение пальчиковой гимнастики «Осенние листья»</a:t>
            </a:r>
          </a:p>
          <a:p>
            <a:r>
              <a:rPr lang="ru-RU" dirty="0"/>
              <a:t> разминки «Листочки»,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B9C541-91AD-2528-CA83-F43A7E28A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37" y="3034632"/>
            <a:ext cx="7726251" cy="34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E0CCC9-9E7A-576B-206E-E457CBEE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7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63468C-0390-CC1A-EA30-1CF575D6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 </a:t>
            </a:r>
            <a:r>
              <a:rPr lang="ru-RU" sz="3600" b="1" dirty="0"/>
              <a:t>подвижной игры «Послушные листья».</a:t>
            </a:r>
            <a:br>
              <a:rPr lang="ru-RU" sz="3600" b="1" dirty="0"/>
            </a:br>
            <a:endParaRPr lang="ru-RU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36AFB96-FF27-FC8A-CF9C-D541CB922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" y="1056560"/>
            <a:ext cx="2702227" cy="559456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3DDFE2-F994-EC4A-8829-9EF6CFEDD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76" y="1056559"/>
            <a:ext cx="2521924" cy="55945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A8DDB87-A45A-0DA1-1614-D0B089122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627" y="1056559"/>
            <a:ext cx="2597504" cy="55553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EA0B47-7AAF-518F-34A2-282944DC7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592" y="1146711"/>
            <a:ext cx="2719904" cy="55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533AB0-AC96-5BA3-BB8F-B93A9C0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88"/>
            <a:ext cx="12191999" cy="68061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5196D4-A27A-F5CB-B5D0-1CB23296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беседа по рассказу Т.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Шорыгиной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«Рябина».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9CFDAA-A975-642D-6336-8D75BB1B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5521"/>
            <a:ext cx="10515600" cy="5326957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пальчиковой гимнастики «Листья осень закружила»,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рассказа «Лес осенью» (И. Соколов-Микитов).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дыхательной гимнастики «Деревце дыхания», разминки «Мы – осенние листочки»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 «Найди лист»</a:t>
            </a:r>
          </a:p>
        </p:txBody>
      </p:sp>
    </p:spTree>
    <p:extLst>
      <p:ext uri="{BB962C8B-B14F-4D97-AF65-F5344CB8AC3E}">
        <p14:creationId xmlns:p14="http://schemas.microsoft.com/office/powerpoint/2010/main" val="38126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533AB0-AC96-5BA3-BB8F-B93A9C0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88"/>
            <a:ext cx="12191999" cy="680611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1D37B3B-5616-5468-22FB-CD835D767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98" y="637027"/>
            <a:ext cx="2786314" cy="603352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2864B9-A517-32CB-4BEC-C29EC7989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8" y="628894"/>
            <a:ext cx="2786315" cy="60335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44D50B-CDE8-00C3-3CFE-B6DD6FCCE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31" y="637027"/>
            <a:ext cx="2782559" cy="60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533AB0-AC96-5BA3-BB8F-B93A9C0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88"/>
            <a:ext cx="12191999" cy="680611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03AF113-24F2-60F6-ED87-D432EFCEB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58" y="1763154"/>
            <a:ext cx="3547290" cy="472972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ED985E-60E9-74DC-EBA5-FB9975FE1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89" y="1249384"/>
            <a:ext cx="3932618" cy="5243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7223A3-CDAF-47A5-D3D1-1513174D0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3" y="1589458"/>
            <a:ext cx="3677563" cy="49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07268C8-6096-1FC6-A33A-FE7DC1802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8" y="2231621"/>
            <a:ext cx="3263503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E7D856-6D9C-2FBA-3618-0A787E89B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19" y="562725"/>
            <a:ext cx="4450389" cy="3337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5E72933-4479-52FF-A22E-578851F39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8" y="3474603"/>
            <a:ext cx="4354057" cy="32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D1C424F-A299-1A57-3E87-05A1C02B7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04" y="2266877"/>
            <a:ext cx="3263503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ACC7C3-3026-7C98-B223-58075AA76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8" y="2098305"/>
            <a:ext cx="3516362" cy="46884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EF68DE8-80C2-8693-E53F-33199B974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0" y="531012"/>
            <a:ext cx="5292786" cy="3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70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E18F8AC-2F43-CE8C-1050-0FFF8A9A3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42" y="833667"/>
            <a:ext cx="3156933" cy="601091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E78DE-BDA9-C948-9488-0E7EACB77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26" y="833667"/>
            <a:ext cx="2898561" cy="6024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6FD0E9-2F19-4EA5-9711-9A4C79EC5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3" y="2004646"/>
            <a:ext cx="2715657" cy="46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E23412-297F-1A0D-C5FD-26901C6E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3876"/>
            <a:ext cx="10515600" cy="356967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образовательный процесс.</a:t>
            </a:r>
          </a:p>
          <a:p>
            <a:r>
              <a:rPr lang="ru-RU" dirty="0"/>
              <a:t>Беседа о проекте «Нет листвы осенней краше».</a:t>
            </a:r>
          </a:p>
          <a:p>
            <a:r>
              <a:rPr lang="ru-RU" dirty="0"/>
              <a:t>Привлечение родителей к оформлению выставки «Золотая осень». Оформление для родителей тематического стенда «Наблюдения в природе.</a:t>
            </a:r>
          </a:p>
          <a:p>
            <a:r>
              <a:rPr lang="ru-RU" b="1" dirty="0"/>
              <a:t>Домашнее задание</a:t>
            </a:r>
            <a:r>
              <a:rPr lang="ru-RU" dirty="0"/>
              <a:t>: в выходной день провести с детьми экскурсию в лес или парк. Собрать листья для гербария.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37D03B-488F-9C10-3510-4B1A0410B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7" y="716380"/>
            <a:ext cx="3984401" cy="5816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62079B-D06E-1800-16A2-2F7F19033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68" y="856329"/>
            <a:ext cx="2822082" cy="5676901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E6E46F24-F4F5-86C4-9F5C-4E0FD949B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60" y="1690688"/>
            <a:ext cx="3963796" cy="4351338"/>
          </a:xfrm>
        </p:spPr>
      </p:pic>
    </p:spTree>
    <p:extLst>
      <p:ext uri="{BB962C8B-B14F-4D97-AF65-F5344CB8AC3E}">
        <p14:creationId xmlns:p14="http://schemas.microsoft.com/office/powerpoint/2010/main" val="20938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89E92B-594B-0297-3F98-3F4C718C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E05A76-D4E7-97C1-E786-1D49014C4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прекрасное время года. Деревья одеваются в разноцветные наряды и радуют глаз. Дети, выходя на прогулку, собирают яркие листья, делают букеты и фантазируют, на что похож тот или иной лист. Как-то Маша сказала: «Как жаль, что через какое-то время наступит зима, листья пропадут под снегом, и мы не сможем любоваться их красотой». Девочки, поддерживая Машу, вздыхали и собирали букеты. А мальчики, игравшие рядом, остались равнодушными к их проблеме. Воспитатель поддержал девочек и попытался заинтересовать мальчиков: «А что если мы насобираем листьев, аккуратно их высушим и сделаем с их помощью необычные поделки, яркие аппликации и рисунки. Так осенние листья не пропадут.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Здорово, если листьями можно рисовать! – поддержал разговор кто-то из мальчиков. Дети дружно стали собирать листья, любоваться ими и рассказывать о своих будущих работах.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Я из этого листика сделаю ёжика.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 я из своего гусеницу и птицу!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Мы сделаем красивые поделки и пригласим мам, пусть посмотрят, какие мы мастера!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вдруг заинтересовались: почему одни листья желтеют, а другие краснеют; почему они опадают с дерева не одновременно; почему при высыхании все листья становятся коричневыми и сморщиваются; как добиться того, чтобы и зимой они оставались яркими и гладкими.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возникла идея творческого проекта, который мы назвали «Нет листвы осенней краше».</a:t>
            </a:r>
          </a:p>
        </p:txBody>
      </p:sp>
    </p:spTree>
    <p:extLst>
      <p:ext uri="{BB962C8B-B14F-4D97-AF65-F5344CB8AC3E}">
        <p14:creationId xmlns:p14="http://schemas.microsoft.com/office/powerpoint/2010/main" val="142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1A5AB-5A7A-85D3-ADAD-AE4F0975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8B4EF31-99F9-24D5-7F5C-EC5FD67BA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80" y="365125"/>
            <a:ext cx="2860719" cy="6348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A3B943-49C2-9453-A4DC-6CD1F103E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6" y="300434"/>
            <a:ext cx="4097456" cy="63483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B18003-7634-B556-C75E-0B4C3D416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33" y="365125"/>
            <a:ext cx="3879704" cy="63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FE648A9-B532-9C74-C8D8-E0C00FEF0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01" y="1109792"/>
            <a:ext cx="3975278" cy="5657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73DBAB-2210-1ADC-32E5-56D5C1E0AF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" y="1286831"/>
            <a:ext cx="3929502" cy="5479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9D63EA-C6B0-0953-28ED-63C04F363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6" y="273917"/>
            <a:ext cx="334253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E189640-140A-D05A-5A1E-114AA3B40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6" y="2141537"/>
            <a:ext cx="3263503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1F92AF0-6486-B645-4919-C88046928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21" y="1103067"/>
            <a:ext cx="4042356" cy="5389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1985C63-9513-9A41-6216-6E7431DF5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39" y="2058255"/>
            <a:ext cx="332413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51A8390-F32A-4E17-05E2-E7CD7A9FA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1" y="2303890"/>
            <a:ext cx="3263503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6A658F-1C5B-6EA2-9FF3-885145721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1" y="1714835"/>
            <a:ext cx="3839262" cy="5119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1C0CB34-1990-E15D-B71E-7844D5D3C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70" y="2204339"/>
            <a:ext cx="3338167" cy="44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55446A0-7A51-EA7A-A1F1-47644B9BD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" y="2098674"/>
            <a:ext cx="3263503" cy="435133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9F5C234-F2C1-D59C-C46A-7B188B9FA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83" y="2098675"/>
            <a:ext cx="3263503" cy="43513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6936D8E-A96A-6533-39C4-12EB260B5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79" y="2098673"/>
            <a:ext cx="326350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CE65768D-96C0-A0EB-F943-25D41059F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56" y="365125"/>
            <a:ext cx="3975278" cy="397527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49822D-2DF6-57B4-E715-B6B69B34F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8" y="365125"/>
            <a:ext cx="5300370" cy="39752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7DCDF0-A02E-07BC-5DDD-7CAC81971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69" y="3835101"/>
            <a:ext cx="5362125" cy="30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0ECF1E-79DB-7B44-89A4-CE9A68AE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8"/>
            <a:ext cx="12191999" cy="676679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566D250-4D8F-0E05-2A19-A74B8704E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1" y="1218453"/>
            <a:ext cx="4034319" cy="537909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0E7B3E-3BE9-987D-EC9B-BFD0E60A9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2" y="1476154"/>
            <a:ext cx="3917637" cy="52235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AD67DB-3730-13FC-0E74-E38834937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1" y="1964605"/>
            <a:ext cx="3557378" cy="47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D3198F-B12E-3B76-C953-FB3CA9D9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06591-A45B-8565-D688-16D61A99A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проекта. Расширять знания о сезонных изменениях в природе.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память, речь, воображение и мелкую моторику рук в различных видах деятельности.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проекта. Познавательно-творческий.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реализации. Краткосрочный.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Участники. Дети старшей группы, родители, воспитатели.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B7641F-F8B3-57E6-AF2F-3DC3F58E2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810086-DF45-1949-AD62-E63556ECD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результат. Оформление гербария листьев деревьев и кустарников разных видов. Создание творческих работ с использованием высушенных листьев. Оформление выставки  «Нет листвы осенней краше» (детские творческие работы).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1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7F3C57-D9DF-ED43-E2A6-B7C76BBB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986C8C-168F-67D9-944B-6EEB95F4E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Беседа «Наступила осень» (о сезонных изменениях в погоде).</a:t>
            </a:r>
          </a:p>
          <a:p>
            <a:r>
              <a:rPr lang="ru-RU" dirty="0"/>
              <a:t>Беседа «Деревья нашего участка».</a:t>
            </a:r>
          </a:p>
          <a:p>
            <a:r>
              <a:rPr lang="ru-RU" dirty="0"/>
              <a:t>Беседа «Почему осенью листья на деревьях меняют свой цвет?»</a:t>
            </a:r>
          </a:p>
          <a:p>
            <a:r>
              <a:rPr lang="ru-RU" dirty="0"/>
              <a:t>Разгадывание загадок о деревьях и приметах осени.</a:t>
            </a:r>
          </a:p>
        </p:txBody>
      </p:sp>
    </p:spTree>
    <p:extLst>
      <p:ext uri="{BB962C8B-B14F-4D97-AF65-F5344CB8AC3E}">
        <p14:creationId xmlns:p14="http://schemas.microsoft.com/office/powerpoint/2010/main" val="37351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B218E11-3D91-82BE-DA0C-2B7B84DB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04ABAFA-E04E-C545-8DB3-1C9F270D0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2480" y="1759210"/>
            <a:ext cx="9727039" cy="43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ABDE1B-ACE7-2191-22D3-3D1BC9FA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25A986B-1DD1-9F89-36FA-E46A6E835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32" y="1917699"/>
            <a:ext cx="8973284" cy="42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E0CCC9-9E7A-576B-206E-E457CBEE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63468C-0390-CC1A-EA30-1CF575D6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листьев деревьев и кустарников разных видов во время прогулки. Сравнение опавших листьев (какие изменили цвет и фактуру поверхности, опали).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76B9364-E0B9-C380-7967-99E3C0A9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11" y="2640169"/>
            <a:ext cx="2382592" cy="406502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D492FC-36D6-FB00-696A-49A67BB42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62" y="2625520"/>
            <a:ext cx="2382592" cy="40943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E98E4F2-5416-7867-F992-84498621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41" y="2640169"/>
            <a:ext cx="2496164" cy="41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B70333-7D38-C148-7FC0-DA2BAF45B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39" y="-60457"/>
            <a:ext cx="12192000" cy="685799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A64BF9E-0481-6E96-45BA-5A11395AE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05439"/>
            <a:ext cx="10382459" cy="467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260</TotalTime>
  <Words>495</Words>
  <Application>Microsoft Office PowerPoint</Application>
  <PresentationFormat>Широкоэкранный</PresentationFormat>
  <Paragraphs>39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Проект « Нет листвы осенней краше»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Сбор листьев деревьев и кустарников разных видов во время прогулки. Сравнение опавших листьев (какие изменили цвет и фактуру поверхности, опали).</vt:lpstr>
      <vt:lpstr>Презентация PowerPoint</vt:lpstr>
      <vt:lpstr>Презентация PowerPoint</vt:lpstr>
      <vt:lpstr> подвижной игры «Послушные листья». </vt:lpstr>
      <vt:lpstr>       Чтение и беседа по рассказу Т. Шорыгиной «Рябина».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Нет листвы осенней краше»</dc:title>
  <dc:creator>Пользователь</dc:creator>
  <cp:lastModifiedBy>User</cp:lastModifiedBy>
  <cp:revision>24</cp:revision>
  <dcterms:created xsi:type="dcterms:W3CDTF">2023-10-30T09:24:01Z</dcterms:created>
  <dcterms:modified xsi:type="dcterms:W3CDTF">2025-02-24T22:37:01Z</dcterms:modified>
</cp:coreProperties>
</file>