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70" r:id="rId2"/>
    <p:sldId id="262" r:id="rId3"/>
    <p:sldId id="257" r:id="rId4"/>
    <p:sldId id="258" r:id="rId5"/>
    <p:sldId id="263" r:id="rId6"/>
    <p:sldId id="261" r:id="rId7"/>
    <p:sldId id="264" r:id="rId8"/>
    <p:sldId id="269" r:id="rId9"/>
    <p:sldId id="268" r:id="rId10"/>
    <p:sldId id="265" r:id="rId11"/>
    <p:sldId id="266" r:id="rId12"/>
    <p:sldId id="271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-84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B496-35FF-4FF0-94C9-A0C9701A1799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FC06-BB01-494F-8C1D-494B42D07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779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B496-35FF-4FF0-94C9-A0C9701A1799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FC06-BB01-494F-8C1D-494B42D07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139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B496-35FF-4FF0-94C9-A0C9701A1799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FC06-BB01-494F-8C1D-494B42D07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304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B496-35FF-4FF0-94C9-A0C9701A1799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FC06-BB01-494F-8C1D-494B42D076A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7585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B496-35FF-4FF0-94C9-A0C9701A1799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FC06-BB01-494F-8C1D-494B42D07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173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B496-35FF-4FF0-94C9-A0C9701A1799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FC06-BB01-494F-8C1D-494B42D07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947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B496-35FF-4FF0-94C9-A0C9701A1799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FC06-BB01-494F-8C1D-494B42D07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132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B496-35FF-4FF0-94C9-A0C9701A1799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FC06-BB01-494F-8C1D-494B42D07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372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B496-35FF-4FF0-94C9-A0C9701A1799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FC06-BB01-494F-8C1D-494B42D07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498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B496-35FF-4FF0-94C9-A0C9701A1799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FC06-BB01-494F-8C1D-494B42D07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421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B496-35FF-4FF0-94C9-A0C9701A1799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FC06-BB01-494F-8C1D-494B42D07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029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B496-35FF-4FF0-94C9-A0C9701A1799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FC06-BB01-494F-8C1D-494B42D07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552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B496-35FF-4FF0-94C9-A0C9701A1799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FC06-BB01-494F-8C1D-494B42D07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69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B496-35FF-4FF0-94C9-A0C9701A1799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FC06-BB01-494F-8C1D-494B42D07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935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B496-35FF-4FF0-94C9-A0C9701A1799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FC06-BB01-494F-8C1D-494B42D07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213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B496-35FF-4FF0-94C9-A0C9701A1799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FC06-BB01-494F-8C1D-494B42D07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645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B496-35FF-4FF0-94C9-A0C9701A1799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8FC06-BB01-494F-8C1D-494B42D07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DCAB496-35FF-4FF0-94C9-A0C9701A1799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8FC06-BB01-494F-8C1D-494B42D07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606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F3BB0A-A524-4093-AC74-A7FE0D44C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452718"/>
            <a:ext cx="10803988" cy="884161"/>
          </a:xfrm>
        </p:spPr>
        <p:txBody>
          <a:bodyPr/>
          <a:lstStyle/>
          <a:p>
            <a:r>
              <a:rPr lang="ru-RU" dirty="0"/>
              <a:t>«Русская печка – кормилица наша»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6229DD8C-DA23-458B-8A06-D58DB008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657279" cy="4530762"/>
          </a:xfrm>
        </p:spPr>
        <p:txBody>
          <a:bodyPr>
            <a:normAutofit fontScale="47500" lnSpcReduction="20000"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МБДОУ ДСОВ № 34                                2023 год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18A4CD6-131A-4913-924C-78BBF5A50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591" y="1295539"/>
            <a:ext cx="5697415" cy="426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90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A3DFFC-0617-4DAC-9066-4CFBCC1E7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EC79DCA-E376-426B-AAE5-EF1D5F6EB1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1648">
            <a:off x="294419" y="469992"/>
            <a:ext cx="6305722" cy="3556427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FF7C1965-6C4D-4BBF-96C3-DF9E7A34D4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16606" y="2918068"/>
            <a:ext cx="6181880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76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670B98-8D40-4571-8B81-2B8C966F7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B37AD01-C040-4A2F-848F-F8E61A921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8" t="-5330" r="-1928" b="1264"/>
          <a:stretch/>
        </p:blipFill>
        <p:spPr>
          <a:xfrm>
            <a:off x="2586809" y="0"/>
            <a:ext cx="5840632" cy="329411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9B26FA4-0AA7-4A7D-AB96-A2E17A10A9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00304"/>
            <a:ext cx="5840635" cy="32941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235F7B3-8227-40B5-988C-6EA3CD6460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32" y="3429000"/>
            <a:ext cx="5732784" cy="323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05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3C7BEF-7C69-47C3-AC93-39D359FA2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391886"/>
            <a:ext cx="9379632" cy="705394"/>
          </a:xfrm>
        </p:spPr>
        <p:txBody>
          <a:bodyPr/>
          <a:lstStyle/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Заключительный этап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3F69028-6497-44A5-A6D1-2E750D789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32" y="970671"/>
            <a:ext cx="9404722" cy="52777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Оформление альбома «Какие бывают печки?»       (совместно с родителями)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891FFDF-4F02-42D9-8264-D8F09DBC67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53" y="2109938"/>
            <a:ext cx="3414136" cy="45483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A569B1D-7B6A-4B79-A2DB-8198568153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355" y="1968194"/>
            <a:ext cx="3414136" cy="455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11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EEF375-BF17-4B28-9928-38C80BAC8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790923" cy="1400530"/>
          </a:xfrm>
        </p:spPr>
        <p:txBody>
          <a:bodyPr/>
          <a:lstStyle/>
          <a:p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E7A6593-23E4-437E-B31D-7DC5E17DE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2" y="295422"/>
            <a:ext cx="11648049" cy="595297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Тип проекта: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познавательно-творческий, групповой</a:t>
            </a:r>
          </a:p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Липухина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Ирина Владимировна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Содыкова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Александровна</a:t>
            </a:r>
          </a:p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воспитатели, дети средней группы,       родители воспитанников</a:t>
            </a:r>
          </a:p>
          <a:p>
            <a:pPr marL="0" indent="0">
              <a:buNone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аудитория: 4-5 лет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 проекта: 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88AED60-4AE0-4200-8A24-9C9034A00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8543" y="3852304"/>
            <a:ext cx="3414928" cy="255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43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9D8733-D845-4428-8196-A023265F8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АКТУАЛЬНОСТЬ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E33FC37-8A66-429F-896F-4F894EF0D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575582"/>
            <a:ext cx="11212954" cy="4672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наша страна переживает непростой период, где утрачиваются представления о доброте, милосердии, гражданственности и патриотизме. Дошкольный возраст - благоприятный период для приобщения детей к истокам народной культуры, способность возродить преемственность поколений, передать нравственные устои, духовные и художественные ценности. 	Необходимость приобщения молодого поколения к национальным традициям трактуется народной мудростью: «Наше сегодня, как некогда наше прошлое, так же творит традиции будущего».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связи с этим особую актуальность проекта приобретает овладение народным наследием, естественным образом приобщающее ребенка к основам национальной культуры.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0718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9A8D7B-EDFF-43F2-9525-961241458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C4979E4-E276-40EC-9C99-844309484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95" y="689318"/>
            <a:ext cx="11296358" cy="55590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оспитывать духовно-нравственные ценности дошкольников 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путем приобщения к истокам народной культуры и быта через формирование представлений о русской печи.</a:t>
            </a:r>
          </a:p>
          <a:p>
            <a:pPr marL="0" indent="0">
              <a:buNone/>
            </a:pP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русской печью, как символом русского быта (строение, устройство печи,  назначение частей);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знакомить с малыми фольклорными формами (сказки, пословицы, частушки, поговорки);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словарный запас  детей (подпечек, заслонка, кочерга, лежанка, ухват, чугунок) 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любовь к народным традициям и обычаям.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8255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F3BF06-D657-4E52-B5A0-44136912D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Этапы  проекта: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CE2ACFE-465B-4166-B67B-269A36278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26" y="1420838"/>
            <a:ext cx="10719580" cy="482756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этап: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литературных  произведений , иллюстраций в соответствии с темой проекта и возрастных особенностей детей, дидактического материала, фото и презентаций.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плана основного этапа проекта.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E5573AC-3900-469E-9085-59B398B0D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090" y="3905825"/>
            <a:ext cx="3133487" cy="234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05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2CA42C-45D9-4B0D-8405-EE98DA2C6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Основной этап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E0D19BD-2CF0-4852-8555-B366452E0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828" y="1336431"/>
            <a:ext cx="11394830" cy="4911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литературы: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русская народная сказка «Гуси-лебеди», «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Жихарка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загадки</a:t>
            </a:r>
          </a:p>
          <a:p>
            <a:pPr marL="0" indent="0">
              <a:buNone/>
            </a:pP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 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«Русская печь».</a:t>
            </a:r>
          </a:p>
          <a:p>
            <a:pPr marL="0" indent="0">
              <a:buNone/>
            </a:pP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«Чудо-печка».</a:t>
            </a:r>
          </a:p>
          <a:p>
            <a:pPr marL="0" indent="0">
              <a:buNone/>
            </a:pP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мультфильма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«Домовенок Кузя»</a:t>
            </a:r>
          </a:p>
          <a:p>
            <a:pPr marL="0" indent="0">
              <a:buNone/>
            </a:pP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«Русская печь»</a:t>
            </a:r>
          </a:p>
          <a:p>
            <a:pPr marL="0" indent="0">
              <a:buNone/>
            </a:pP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 дорогам сказок» </a:t>
            </a:r>
          </a:p>
          <a:p>
            <a:pPr marL="0" indent="0">
              <a:buNone/>
            </a:pP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иллюстраций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«Старинные предметы домашнего быта» (чугунок, ухват …)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4743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0DE77C-3E2E-4BB9-BA7A-352DF6D75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245DD76-0B03-4ED2-BF47-208B9CF8A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29" y="272775"/>
            <a:ext cx="5464920" cy="3082215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9A0EF68-23B6-4330-919B-E20231F520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631" y="281970"/>
            <a:ext cx="3573040" cy="63351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55ED664-1262-441D-B666-EF04AC7910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629" y="3534933"/>
            <a:ext cx="5464920" cy="308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9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A42F50-52D9-4E57-853B-2E619713C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D249D94-D7C9-4B57-B0D2-56B13954FE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813" y="3324084"/>
            <a:ext cx="5729317" cy="3231335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710A2BFC-6DFE-480F-9381-82CB250C9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3552" y="3321035"/>
            <a:ext cx="5729317" cy="32343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E28631F-BD0E-4570-AEFB-2D1E788AFA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284" y="163845"/>
            <a:ext cx="5331654" cy="300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49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5BDDB1-6EC1-49CD-BC0B-4FB8C9116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B7E5836-FB85-4961-84F6-18342D707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222971"/>
            <a:ext cx="3616400" cy="641205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0602D76-4376-4B1C-A74D-4F48C979A7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28" y="222971"/>
            <a:ext cx="5653339" cy="31884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CE551CA-8581-4582-81C6-A35D4E0C5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337" y="3550488"/>
            <a:ext cx="5645385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910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249</TotalTime>
  <Words>105</Words>
  <Application>Microsoft Office PowerPoint</Application>
  <PresentationFormat>Произвольный</PresentationFormat>
  <Paragraphs>55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Ион</vt:lpstr>
      <vt:lpstr>«Русская печка – кормилица наша»</vt:lpstr>
      <vt:lpstr>Презентация PowerPoint</vt:lpstr>
      <vt:lpstr>            АКТУАЛЬНОСТЬ</vt:lpstr>
      <vt:lpstr>Презентация PowerPoint</vt:lpstr>
      <vt:lpstr>                 Этапы  проекта:  </vt:lpstr>
      <vt:lpstr>                Основной этап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Заключительный этап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DNS</dc:creator>
  <cp:lastModifiedBy>User</cp:lastModifiedBy>
  <cp:revision>36</cp:revision>
  <dcterms:created xsi:type="dcterms:W3CDTF">2023-12-05T08:01:45Z</dcterms:created>
  <dcterms:modified xsi:type="dcterms:W3CDTF">2024-01-15T03:10:12Z</dcterms:modified>
</cp:coreProperties>
</file>