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5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5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080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60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1586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235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41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6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6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1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1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52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3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646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AE13C-0164-4E28-8627-214CE3F084DF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1D57F5-34EE-4596-A84B-360DEBC95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72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242123-9CE8-CE2E-645A-C919A4298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</a:rPr>
              <a:t>Проект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« Будем природу беречь!»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1EA2C6-A42A-EF72-F227-19E650E46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177915"/>
            <a:ext cx="8596668" cy="2863447"/>
          </a:xfrm>
        </p:spPr>
        <p:txBody>
          <a:bodyPr>
            <a:normAutofit/>
          </a:bodyPr>
          <a:lstStyle/>
          <a:p>
            <a:pPr algn="r"/>
            <a:r>
              <a:rPr lang="ru-RU" sz="2800" b="1" dirty="0" smtClean="0">
                <a:solidFill>
                  <a:schemeClr val="tx1"/>
                </a:solidFill>
              </a:rPr>
              <a:t>Воспитатель </a:t>
            </a:r>
            <a:r>
              <a:rPr lang="ru-RU" sz="2800" b="1" dirty="0">
                <a:solidFill>
                  <a:schemeClr val="tx1"/>
                </a:solidFill>
              </a:rPr>
              <a:t>: Козина Яна Валентиновна  </a:t>
            </a:r>
          </a:p>
        </p:txBody>
      </p:sp>
    </p:spTree>
    <p:extLst>
      <p:ext uri="{BB962C8B-B14F-4D97-AF65-F5344CB8AC3E}">
        <p14:creationId xmlns:p14="http://schemas.microsoft.com/office/powerpoint/2010/main" val="145699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64F937B-94F1-52F7-610F-F1BDCF543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5" y="194872"/>
            <a:ext cx="9043042" cy="644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65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4C29E5C-20F2-BD5E-6364-A9603FB5F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22" y="580659"/>
            <a:ext cx="11692329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52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9B7EA16-B571-2D4B-8E84-FE9B768C9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33" y="619593"/>
            <a:ext cx="2962431" cy="52665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0EFA132-CDA4-B3A7-F459-4C8C7E191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772" y="619593"/>
            <a:ext cx="3609318" cy="52665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B65AAE-3899-85B3-8212-78D66050E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078" y="619593"/>
            <a:ext cx="3680263" cy="52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56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7044849-25DB-C7D8-FDF2-D6878D922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86" y="415976"/>
            <a:ext cx="3604666" cy="60260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3C6ACA-084B-CFB0-DDFF-D7C013602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804" y="449703"/>
            <a:ext cx="3623639" cy="602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97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A7CE7E9-4926-7306-60EA-D7ADAA4A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4" y="444709"/>
            <a:ext cx="1069853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85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30C96B-E6B5-4DFA-80EF-893BB3521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498" y="1019909"/>
            <a:ext cx="8509505" cy="3991706"/>
          </a:xfrm>
        </p:spPr>
        <p:txBody>
          <a:bodyPr/>
          <a:lstStyle/>
          <a:p>
            <a:pPr algn="l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одной планете дружно жили дети.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разоряли гнёзда птиц ради нескольких яиц,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ловили  по дубравам рыжих белок  для забавы,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Травку не топтали, рек не загрязняли,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старательно, с умом берегли свой общий дом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названием Земля, где живём и ты, и я!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1041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8C955C-AABC-9C74-5967-0A81D3451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информационно – исследовательский.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832770B-B71F-64AA-CE76-47D335524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650889" cy="3880773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ознакомлении детей с природой открываются возможности для эстетического, патриотического, нравственного воспитания. Общение в природой обогащает духовную сферу человека, способствует формированию положительных качеств. Проведение собственных исследований, наблюдений позволяют обобщать, анализировать и способствовать экологически грамотному, безопасному для природы и собственного здоровья поведению. </a:t>
            </a:r>
          </a:p>
        </p:txBody>
      </p:sp>
    </p:spTree>
    <p:extLst>
      <p:ext uri="{BB962C8B-B14F-4D97-AF65-F5344CB8AC3E}">
        <p14:creationId xmlns:p14="http://schemas.microsoft.com/office/powerpoint/2010/main" val="3175711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431F0A-1F7C-42B8-DB0A-312EBDAF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Настоящей работой мы хотели  обратить внимание на такую проблему, как развитие потребности у детей к познанию природы, растительного мира,  воспитания трудолюбия, любознательности, желанию постоянно открывать что-то новое, исследовать и экспериментировать. </a:t>
            </a:r>
          </a:p>
        </p:txBody>
      </p:sp>
    </p:spTree>
    <p:extLst>
      <p:ext uri="{BB962C8B-B14F-4D97-AF65-F5344CB8AC3E}">
        <p14:creationId xmlns:p14="http://schemas.microsoft.com/office/powerpoint/2010/main" val="551315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456F0C-6AB8-A291-CE75-045645127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экологические знания, бережное отношение к природе и всему окружающему.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прививать любовь к родной природе, подводить к пониманию ее хрупкой красоты, формировать к ней бережное отношение;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познакомить детей с правилами поведения на природе, уточнить экологические запреты;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видеть красоту природы;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умение связно и последовательно составлять рассказ по картинке, обогащать словарный запас;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желание беречь природу, любовь к родному краю;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понимание взаимосвязей в природе и места человека в них.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навыков экологически грамотного, нравственного поведения в природе.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выполнения: 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краткосрочный, май.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родители, дети  старшей  группы , воспитатели..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62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6C05DD-D105-7CE1-0F7A-29F3E76E1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перспективного плана проведения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наблюдений на прогулке.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методического материала по направлению работы.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и изготовление дидактических игр на экологическую тему.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родителей и детей о том, какие книги о природе читают дома, есть ли домашние питомцы.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3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C3AEC7-6483-CB25-0BE0-37D17C37F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62" y="298938"/>
            <a:ext cx="8429940" cy="553915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по реализации проекта :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и экологические экскурсии в природу.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бесед на тему «Наш дом – природа» (“Берегите лес”, “Поможем природе”, “Что такое природа?”, “Живая и неживая природа”, “Правила поведения в природе”, “Почему воду надо беречь”...)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чтение (стих. Дейнеко “Вот на земле огромный дом”,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Н.Рыжова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“Волшебная вода”,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В.Бианки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“Лесная газета”,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Е.Пермяк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“Сказки и рассказы”,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А.Лопатина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“Сказы матушки земли”...)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Экологические, подвижные, дидактические, театрализованные игры, игры-путешествия, игры – инсценировки. 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пословиц и поговорок о природе.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мультфильмов и фильмов о природе.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64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99A81EC-89E3-101F-80BE-D26E6A085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565123" y="-988884"/>
            <a:ext cx="3417758" cy="5531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2EF1167-73A1-119F-DC8D-15AC6E020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81383" y="1666565"/>
            <a:ext cx="3857625" cy="63808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A4F9E5-54FC-E537-1AA0-453CF709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830980" cy="1320800"/>
          </a:xfrm>
        </p:spPr>
        <p:txBody>
          <a:bodyPr/>
          <a:lstStyle/>
          <a:p>
            <a:r>
              <a:rPr lang="ru-RU" dirty="0"/>
              <a:t>Дидактическая игра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С какого дерева листок»</a:t>
            </a:r>
          </a:p>
        </p:txBody>
      </p:sp>
    </p:spTree>
    <p:extLst>
      <p:ext uri="{BB962C8B-B14F-4D97-AF65-F5344CB8AC3E}">
        <p14:creationId xmlns:p14="http://schemas.microsoft.com/office/powerpoint/2010/main" val="93148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797AD5E-D5CC-589D-07F0-4189C23E5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52822" y="-1257086"/>
            <a:ext cx="4891347" cy="86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48070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1424</TotalTime>
  <Words>129</Words>
  <Application>Microsoft Office PowerPoint</Application>
  <PresentationFormat>Широкоэкранный</PresentationFormat>
  <Paragraphs>10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Аспект</vt:lpstr>
      <vt:lpstr>Проект  « Будем природу беречь!»</vt:lpstr>
      <vt:lpstr>На одной планете дружно жили дети. Не разоряли гнёзда птиц ради нескольких яиц, Не ловили  по дубравам рыжих белок  для забавы, Травку не топтали, рек не загрязняли, Все старательно, с умом берегли свой общий дом Под названием Земля, где живём и ты, и я! </vt:lpstr>
      <vt:lpstr>Тип проекта: информационно – исследовательский.   Актуальность:   </vt:lpstr>
      <vt:lpstr>Настоящей работой мы хотели  обратить внимание на такую проблему, как развитие потребности у детей к познанию природы, растительного мира,  воспитания трудолюбия, любознательности, желанию постоянно открывать что-то новое, исследовать и экспериментировать. </vt:lpstr>
      <vt:lpstr>Цель проекта: формировать у детей экологические знания, бережное отношение к природе и всему окружающему.  Задачи проекта:  - прививать любовь к родной природе, подводить к пониманию ее хрупкой красоты, формировать к ней бережное отношение;  - познакомить детей с правилами поведения на природе, уточнить экологические запреты;  - учить видеть красоту природы;  - развивать умение связно и последовательно составлять рассказ по картинке, обогащать словарный запас;  - воспитывать желание беречь природу, любовь к родному краю;  -развивать понимание взаимосвязей в природе и места человека в них. -формировать навыков экологически грамотного, нравственного поведения в природе.  Сроки выполнения:  краткосрочный, май. Участники: родители, дети  старшей  группы , воспитатели.. </vt:lpstr>
      <vt:lpstr>.Подготовительный этап  Составление перспективного плана проведения занятий и наблюдений на прогулке. Подбор программно – методического материала по направлению работы.  Подбор и изготовление дидактических игр на экологическую тему. Опрос родителей и детей о том, какие книги о природе читают дома, есть ли домашние питомцы. </vt:lpstr>
      <vt:lpstr> Формы работы по реализации проекта : Наблюдения и экологические экскурсии в природу. Цикл бесед на тему «Наш дом – природа» (“Берегите лес”, “Поможем природе”, “Что такое природа?”, “Живая и неживая природа”, “Правила поведения в природе”, “Почему воду надо беречь”...) Познавательное чтение (стих. Дейнеко “Вот на земле огромный дом”, Н.Рыжова “Волшебная вода”, В.Бианки “Лесная газета”, Е.Пермяк “Сказки и рассказы”, А.Лопатина “Сказы матушки земли”...) Экологические, подвижные, дидактические, театрализованные игры, игры-путешествия, игры – инсценировки.  Отгадывание загадок Заучивание пословиц и поговорок о природе. Просмотр мультфильмов и фильмов о природе.  </vt:lpstr>
      <vt:lpstr>Дидактическая игра  «С какого дерева листок»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« Будем природу беречь!»</dc:title>
  <dc:creator>Пользователь</dc:creator>
  <cp:lastModifiedBy>User</cp:lastModifiedBy>
  <cp:revision>12</cp:revision>
  <dcterms:created xsi:type="dcterms:W3CDTF">2024-05-28T12:50:36Z</dcterms:created>
  <dcterms:modified xsi:type="dcterms:W3CDTF">2025-02-21T01:17:52Z</dcterms:modified>
</cp:coreProperties>
</file>