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84" r:id="rId8"/>
    <p:sldId id="265" r:id="rId9"/>
    <p:sldId id="276" r:id="rId10"/>
    <p:sldId id="267" r:id="rId11"/>
    <p:sldId id="274" r:id="rId12"/>
    <p:sldId id="280" r:id="rId13"/>
    <p:sldId id="282" r:id="rId14"/>
    <p:sldId id="283" r:id="rId15"/>
    <p:sldId id="270" r:id="rId16"/>
    <p:sldId id="27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7018" autoAdjust="0"/>
  </p:normalViewPr>
  <p:slideViewPr>
    <p:cSldViewPr>
      <p:cViewPr varScale="1">
        <p:scale>
          <a:sx n="59" d="100"/>
          <a:sy n="59" d="100"/>
        </p:scale>
        <p:origin x="2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A3AF8-A0F4-4202-9A2C-894838961A6C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8139B-227C-4C45-B85A-F88634D76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6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800200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Проект(старшая группа)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МБДОУ </a:t>
            </a:r>
            <a:r>
              <a:rPr lang="ru-RU" dirty="0" smtClean="0">
                <a:solidFill>
                  <a:schemeClr val="tx1"/>
                </a:solidFill>
              </a:rPr>
              <a:t>детский сад общеразвивающего вида № </a:t>
            </a:r>
            <a:r>
              <a:rPr lang="ru-RU" dirty="0">
                <a:solidFill>
                  <a:schemeClr val="tx1"/>
                </a:solidFill>
              </a:rPr>
              <a:t>34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Выполнила  </a:t>
            </a:r>
            <a:r>
              <a:rPr lang="ru-RU" dirty="0">
                <a:solidFill>
                  <a:schemeClr val="tx1"/>
                </a:solidFill>
              </a:rPr>
              <a:t>воспитатель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Нечипорюк Евгения Юрьевна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Home\Desktop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8" y="260648"/>
            <a:ext cx="847229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60649"/>
            <a:ext cx="7776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Мероприятия с родителями</a:t>
            </a:r>
            <a:r>
              <a:rPr lang="ru-RU" sz="2800" dirty="0"/>
              <a:t>: </a:t>
            </a:r>
            <a:r>
              <a:rPr lang="ru-RU" sz="2400" dirty="0"/>
              <a:t>выставка творческих работ совместно с детьми «Символы России» Консультации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800" b="1" dirty="0" smtClean="0"/>
              <a:t>Заключительный этап</a:t>
            </a:r>
            <a:r>
              <a:rPr lang="ru-RU" sz="2800" dirty="0" smtClean="0"/>
              <a:t>: </a:t>
            </a:r>
            <a:r>
              <a:rPr lang="ru-RU" sz="2400" dirty="0"/>
              <a:t>оформление </a:t>
            </a:r>
            <a:r>
              <a:rPr lang="ru-RU" sz="2400" dirty="0" smtClean="0"/>
              <a:t>уголка</a:t>
            </a:r>
          </a:p>
          <a:p>
            <a:r>
              <a:rPr lang="ru-RU" sz="2400" dirty="0" smtClean="0"/>
              <a:t>              патриотического воспитания в группе,</a:t>
            </a:r>
          </a:p>
          <a:p>
            <a:r>
              <a:rPr lang="ru-RU" sz="2400" dirty="0" smtClean="0"/>
              <a:t>                         презентация </a:t>
            </a:r>
            <a:r>
              <a:rPr lang="ru-RU" sz="2400" dirty="0"/>
              <a:t>проекта</a:t>
            </a:r>
            <a:r>
              <a:rPr lang="ru-RU" sz="2000" dirty="0"/>
              <a:t>. </a:t>
            </a:r>
          </a:p>
        </p:txBody>
      </p:sp>
      <p:pic>
        <p:nvPicPr>
          <p:cNvPr id="1026" name="Picture 2" descr="C:\Users\Home\Desktop\Женя\IMG-20180125-WA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071147" cy="25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Женя\IMG-20180125-WA00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1" b="16671"/>
          <a:stretch/>
        </p:blipFill>
        <p:spPr bwMode="auto">
          <a:xfrm>
            <a:off x="2843808" y="3172849"/>
            <a:ext cx="2880320" cy="23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Женя\IMG-20180125-WA00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2"/>
          <a:stretch/>
        </p:blipFill>
        <p:spPr bwMode="auto">
          <a:xfrm>
            <a:off x="6000760" y="2924944"/>
            <a:ext cx="2880384" cy="25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Речевое развитие: Беседа об истории праздника  «Дня Народного Единства», «Кто такой Минин и Пожарский?»,  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1026" name="Picture 2" descr="C:\Users\Home\Desktop\minin_pogarsky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1776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26"/>
            <a:ext cx="4000528" cy="373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1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Home\Desktop\hello_html_73c58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32"/>
            <a:ext cx="84352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7" y="3244334"/>
            <a:ext cx="32090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Работа с </a:t>
            </a:r>
            <a:r>
              <a:rPr lang="ru-RU" sz="2800" b="1" dirty="0" smtClean="0"/>
              <a:t>родителями</a:t>
            </a:r>
            <a:r>
              <a:rPr lang="ru-RU" dirty="0" smtClean="0"/>
              <a:t>. Выставка  к Дню Народного Единства (герои Русских народных сказок ;картинки, поделки)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7" b="8180"/>
          <a:stretch/>
        </p:blipFill>
        <p:spPr bwMode="auto">
          <a:xfrm>
            <a:off x="827585" y="220147"/>
            <a:ext cx="1928868" cy="277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93319"/>
            <a:ext cx="25908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Home\Desktop\женя2\20180201_103523-1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2460" b="17628"/>
          <a:stretch/>
        </p:blipFill>
        <p:spPr bwMode="auto">
          <a:xfrm>
            <a:off x="2992288" y="476672"/>
            <a:ext cx="1332386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esktop\женя2\20180201_103523-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5" r="38738" b="6274"/>
          <a:stretch/>
        </p:blipFill>
        <p:spPr bwMode="auto">
          <a:xfrm>
            <a:off x="4398484" y="574473"/>
            <a:ext cx="2271484" cy="10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ome\Desktop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352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ome\Desktop\Женя\IMG-20180125-WA00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26" y="574473"/>
            <a:ext cx="3074281" cy="32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ome\Desktop\Женя\IMG-20180125-WA002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r="10699"/>
          <a:stretch/>
        </p:blipFill>
        <p:spPr bwMode="auto">
          <a:xfrm>
            <a:off x="395536" y="2271057"/>
            <a:ext cx="2064774" cy="23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ome\Desktop\Женя\IMG-20180125-WA003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2" b="36225"/>
          <a:stretch/>
        </p:blipFill>
        <p:spPr bwMode="auto">
          <a:xfrm>
            <a:off x="5941988" y="4136886"/>
            <a:ext cx="2960836" cy="22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Рассматривание иллюстраций, репродукций картин на тему «Дружба народов разных национальностей» традиции народов разных национальностей, « Символика России», « Москва – столица нашей страны», «</a:t>
            </a:r>
            <a:r>
              <a:rPr lang="ru-RU" b="1" dirty="0" smtClean="0"/>
              <a:t>Костюмы</a:t>
            </a:r>
          </a:p>
          <a:p>
            <a:r>
              <a:rPr lang="ru-RU" b="1" dirty="0" smtClean="0"/>
              <a:t>                            </a:t>
            </a:r>
            <a:r>
              <a:rPr lang="ru-RU" b="1" dirty="0"/>
              <a:t>народов России»</a:t>
            </a:r>
          </a:p>
        </p:txBody>
      </p:sp>
      <p:pic>
        <p:nvPicPr>
          <p:cNvPr id="16" name="Picture 7" descr="C:\Users\Home\Desktop\Женя\IMG-20180125-WA00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156174"/>
            <a:ext cx="2649476" cy="30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Desktop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529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me\Desktop\женя2\20180201_102254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/>
          <a:stretch/>
        </p:blipFill>
        <p:spPr bwMode="auto">
          <a:xfrm>
            <a:off x="1928795" y="3636344"/>
            <a:ext cx="307183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ome\Desktop\Женя\IMG-20180125-WA00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1" t="6230" r="10958" b="22436"/>
          <a:stretch/>
        </p:blipFill>
        <p:spPr bwMode="auto">
          <a:xfrm>
            <a:off x="2786050" y="1168330"/>
            <a:ext cx="2643206" cy="21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me\Desktop\женя2\20180201_103523-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84" y="3429000"/>
            <a:ext cx="3121963" cy="25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sz="2400" b="1" dirty="0"/>
              <a:t>Символы России» 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7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429684" cy="857256"/>
          </a:xfrm>
        </p:spPr>
        <p:txBody>
          <a:bodyPr>
            <a:normAutofit/>
          </a:bodyPr>
          <a:lstStyle/>
          <a:p>
            <a:r>
              <a:rPr lang="ru-RU" dirty="0"/>
              <a:t>Чтение, обсуждение, заучивание стихов: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</a:t>
            </a:r>
            <a:r>
              <a:rPr lang="ru-RU" dirty="0"/>
              <a:t>. Александрова «Родина</a:t>
            </a:r>
            <a:r>
              <a:rPr lang="ru-RU" dirty="0" smtClean="0"/>
              <a:t>», М.Исаковский «Поезжай за моря, океаны…»</a:t>
            </a:r>
            <a:endParaRPr lang="ru-RU" dirty="0"/>
          </a:p>
        </p:txBody>
      </p:sp>
      <p:pic>
        <p:nvPicPr>
          <p:cNvPr id="4098" name="Picture 2" descr="C:\Users\Home\Desktop\hello_html_73c58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3000"/>
          <a:stretch>
            <a:fillRect/>
          </a:stretch>
        </p:blipFill>
        <p:spPr bwMode="auto">
          <a:xfrm>
            <a:off x="179512" y="612775"/>
            <a:ext cx="8784976" cy="39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43578"/>
            <a:ext cx="5486400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РАССМАТРИВАНИЕ НА АТЛАСЕ И ГЛОБУСЕ ГРАНИЦЫ НАШЕЙ  СТРАНЫ.</a:t>
            </a:r>
            <a:endParaRPr lang="ru-RU" b="1" dirty="0"/>
          </a:p>
        </p:txBody>
      </p:sp>
      <p:pic>
        <p:nvPicPr>
          <p:cNvPr id="4099" name="Picture 3" descr="C:\Users\Home\Desktop\Женя\IMG-20180125-WA00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8" r="42426"/>
          <a:stretch/>
        </p:blipFill>
        <p:spPr bwMode="auto">
          <a:xfrm>
            <a:off x="407876" y="277383"/>
            <a:ext cx="3143707" cy="39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женя2\20180131_164548-1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 r="14969"/>
          <a:stretch/>
        </p:blipFill>
        <p:spPr bwMode="auto">
          <a:xfrm>
            <a:off x="3851920" y="332657"/>
            <a:ext cx="2741175" cy="209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me\Desktop\женя2\20180131_164939-1-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428868"/>
            <a:ext cx="3000396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Проблема В связи с этим очевидна неотложность решения острейших проблем воспи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Цель проекта: Формирование у детей патриотических качеств к своему краю и стр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Информационно-коммуникативные технологии: использование компьютера, мультимед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едполагаемый результат: формирование представлений о родной стране, желание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СОДЕРЖАНИЕ ЭТАПОВ ПРОЕКТА   1. Организационный этап -выбор форм и методов раб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. Продуктивный Познавательное развитие. -Занятие. Познавательное развитие. Т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Речевое развитие. - Беседы об истории праздника Дня народного единства, «Кто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ероприятия с родителями: -Выставка творческих работ детей совместно с родите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росмотр видео презентации «История праздника День народного единства» 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Спортивный досуг «Когда мы едины, мы не победимы»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Изготовление родителями «Символ России» 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Оформление центра в старшей группе «Россия-родина моя!» 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4" y="260648"/>
            <a:ext cx="86020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997839"/>
            <a:ext cx="63904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Оценка результата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Если </a:t>
            </a:r>
            <a:r>
              <a:rPr lang="ru-RU" sz="2400" dirty="0"/>
              <a:t>в ходе реализации проекта дети приобретут  знания об истории края, страны, символике государства, достопримечательностях; будут знать имена тех, кто прославлял нашу Родину, начнут проявлять интерес к событиям жизни </a:t>
            </a:r>
            <a:r>
              <a:rPr lang="ru-RU" sz="2400" dirty="0" smtClean="0"/>
              <a:t>страны </a:t>
            </a:r>
            <a:r>
              <a:rPr lang="ru-RU" sz="2400" dirty="0"/>
              <a:t>и отражать свои впечатления в продуктивной деятельности, то можно считать, что цель и задачи проекта выполнены. </a:t>
            </a:r>
          </a:p>
        </p:txBody>
      </p:sp>
    </p:spTree>
    <p:extLst>
      <p:ext uri="{BB962C8B-B14F-4D97-AF65-F5344CB8AC3E}">
        <p14:creationId xmlns:p14="http://schemas.microsoft.com/office/powerpoint/2010/main" val="22484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6462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Спасибо за внимание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4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Home\Desktop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861770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997839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Актуальность. </a:t>
            </a:r>
          </a:p>
          <a:p>
            <a:r>
              <a:rPr lang="ru-RU" sz="2000" dirty="0"/>
              <a:t>Патриотизм – это чувство любви к Родине.</a:t>
            </a:r>
          </a:p>
          <a:p>
            <a:r>
              <a:rPr lang="ru-RU" sz="2000" dirty="0"/>
              <a:t> Исторически сложилось так, что любовь к Родине во все времена в Российском государстве была чертой национального характера. </a:t>
            </a:r>
          </a:p>
          <a:p>
            <a:r>
              <a:rPr lang="ru-RU" sz="2000" dirty="0"/>
              <a:t>Но в силу последних перемен все более заметной стала утрата нашим обществом традиционного российского патриотического сознания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8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ome\Desktop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756"/>
            <a:ext cx="85233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35846"/>
            <a:ext cx="63904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Проблема: </a:t>
            </a:r>
            <a:r>
              <a:rPr lang="ru-RU" sz="2000" dirty="0" smtClean="0"/>
              <a:t>очевидна неотложность </a:t>
            </a:r>
            <a:r>
              <a:rPr lang="ru-RU" sz="2000" dirty="0"/>
              <a:t>решения острейших проблем воспитания патриотизма с  детьми дошкольного возраста. Недостаток такого воспитания у детей виден сразу после первых проведенных занятий и бесед. Задача взрослых заключается в том, чтобы не только вызвать в детях чувство восхищения родным селом, краем, </a:t>
            </a:r>
            <a:r>
              <a:rPr lang="ru-RU" sz="2000" dirty="0" smtClean="0"/>
              <a:t>страной, но </a:t>
            </a:r>
            <a:r>
              <a:rPr lang="ru-RU" sz="2000" dirty="0"/>
              <a:t>и </a:t>
            </a:r>
            <a:r>
              <a:rPr lang="ru-RU" sz="2000" dirty="0" smtClean="0"/>
              <a:t>сформировать чувства </a:t>
            </a:r>
            <a:r>
              <a:rPr lang="ru-RU" sz="2000" dirty="0"/>
              <a:t>уважения к своему народу, </a:t>
            </a:r>
            <a:r>
              <a:rPr lang="ru-RU" sz="2000" dirty="0" smtClean="0"/>
              <a:t>гордости </a:t>
            </a:r>
            <a:r>
              <a:rPr lang="ru-RU" sz="2000" dirty="0"/>
              <a:t>за свою страну. Но никакие  знания не дадут положительного результата, если взрослый сам не будет восторгаться своей страной. Дети  - наше будущее. </a:t>
            </a:r>
            <a:r>
              <a:rPr lang="ru-RU" sz="2000" dirty="0" smtClean="0"/>
              <a:t>Не </a:t>
            </a:r>
            <a:r>
              <a:rPr lang="ru-RU" sz="2000" dirty="0"/>
              <a:t>зависимо от того, какие пути и средства патриотического воспитания мы будем использовать, делать мы это должны постоянно. </a:t>
            </a:r>
            <a:r>
              <a:rPr lang="ru-RU" sz="2000" dirty="0" smtClean="0"/>
              <a:t>Главное -  </a:t>
            </a:r>
            <a:r>
              <a:rPr lang="ru-RU" sz="2000" dirty="0"/>
              <a:t>зародить в детях это великое чувство - быть гражданином своей Родины. С данной целью в нашей группе был реализован проект « День народного единства».</a:t>
            </a:r>
          </a:p>
        </p:txBody>
      </p:sp>
    </p:spTree>
    <p:extLst>
      <p:ext uri="{BB962C8B-B14F-4D97-AF65-F5344CB8AC3E}">
        <p14:creationId xmlns:p14="http://schemas.microsoft.com/office/powerpoint/2010/main" val="14685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0" y="116632"/>
            <a:ext cx="895234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166843"/>
            <a:ext cx="55983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Цель</a:t>
            </a:r>
            <a:r>
              <a:rPr lang="ru-RU" sz="2000" dirty="0"/>
              <a:t> проекта: формирование у детей патриотических </a:t>
            </a:r>
            <a:r>
              <a:rPr lang="ru-RU" sz="2000" dirty="0" smtClean="0"/>
              <a:t>качеств и чувств: </a:t>
            </a:r>
            <a:r>
              <a:rPr lang="ru-RU" sz="2000" dirty="0"/>
              <a:t>к своему краю, стране, народу.</a:t>
            </a:r>
          </a:p>
          <a:p>
            <a:r>
              <a:rPr lang="ru-RU" sz="2000" dirty="0"/>
              <a:t> </a:t>
            </a:r>
            <a:r>
              <a:rPr lang="ru-RU" sz="2400" b="1" dirty="0"/>
              <a:t>Задачи </a:t>
            </a:r>
          </a:p>
          <a:p>
            <a:r>
              <a:rPr lang="ru-RU" sz="2000" b="1" dirty="0"/>
              <a:t>Обучающие</a:t>
            </a:r>
            <a:r>
              <a:rPr lang="ru-RU" sz="2000" dirty="0"/>
              <a:t> : дать сведения об истории страны, ее символике, познакомить с   картой страны, показать расположение на </a:t>
            </a:r>
            <a:r>
              <a:rPr lang="ru-RU" sz="2000" dirty="0" smtClean="0"/>
              <a:t>глобусе; </a:t>
            </a:r>
            <a:r>
              <a:rPr lang="ru-RU" sz="2000" dirty="0"/>
              <a:t>р</a:t>
            </a:r>
            <a:r>
              <a:rPr lang="ru-RU" sz="2000" dirty="0" smtClean="0"/>
              <a:t>ассказать </a:t>
            </a:r>
            <a:r>
              <a:rPr lang="ru-RU" sz="2000" dirty="0"/>
              <a:t>детям о </a:t>
            </a:r>
            <a:r>
              <a:rPr lang="ru-RU" sz="2000" dirty="0" smtClean="0"/>
              <a:t>людях, </a:t>
            </a:r>
            <a:r>
              <a:rPr lang="ru-RU" sz="2000" dirty="0"/>
              <a:t>прославивших нашу </a:t>
            </a:r>
            <a:r>
              <a:rPr lang="ru-RU" sz="2000" dirty="0" smtClean="0"/>
              <a:t>страну; познакомить </a:t>
            </a:r>
            <a:r>
              <a:rPr lang="ru-RU" sz="2000" dirty="0"/>
              <a:t>с историей праздника </a:t>
            </a:r>
            <a:r>
              <a:rPr lang="ru-RU" sz="2000" dirty="0" smtClean="0"/>
              <a:t>«День </a:t>
            </a:r>
            <a:r>
              <a:rPr lang="ru-RU" sz="2000" dirty="0"/>
              <a:t>н</a:t>
            </a:r>
            <a:r>
              <a:rPr lang="ru-RU" sz="2000" dirty="0" smtClean="0"/>
              <a:t>ародного единства». </a:t>
            </a:r>
            <a:endParaRPr lang="ru-RU" sz="2000" dirty="0"/>
          </a:p>
          <a:p>
            <a:r>
              <a:rPr lang="ru-RU" sz="2000" b="1" dirty="0"/>
              <a:t>Развивающие</a:t>
            </a:r>
            <a:r>
              <a:rPr lang="ru-RU" sz="2000" dirty="0"/>
              <a:t>: развивать познавательный интерес к истории и культуре нашей страны.</a:t>
            </a:r>
          </a:p>
          <a:p>
            <a:r>
              <a:rPr lang="ru-RU" sz="2000" dirty="0"/>
              <a:t> </a:t>
            </a:r>
            <a:r>
              <a:rPr lang="ru-RU" sz="2000" b="1" dirty="0"/>
              <a:t>Воспитательные</a:t>
            </a:r>
            <a:r>
              <a:rPr lang="ru-RU" sz="2000" dirty="0"/>
              <a:t>: воспитывать чувство гордости за свою страну, эмоционально ценностное отношение к своей стране.</a:t>
            </a:r>
          </a:p>
        </p:txBody>
      </p:sp>
    </p:spTree>
    <p:extLst>
      <p:ext uri="{BB962C8B-B14F-4D97-AF65-F5344CB8AC3E}">
        <p14:creationId xmlns:p14="http://schemas.microsoft.com/office/powerpoint/2010/main" val="3227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720840"/>
            <a:ext cx="6390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Информационно</a:t>
            </a:r>
            <a:r>
              <a:rPr lang="en-US" sz="2400" b="1" dirty="0" smtClean="0"/>
              <a:t> - </a:t>
            </a:r>
            <a:endParaRPr lang="en-US" sz="2400" b="1" dirty="0"/>
          </a:p>
          <a:p>
            <a:r>
              <a:rPr lang="ru-RU" sz="2400" b="1" dirty="0" smtClean="0"/>
              <a:t>коммуникативные  технологи</a:t>
            </a:r>
            <a:r>
              <a:rPr lang="ru-RU" sz="2400" b="1" dirty="0"/>
              <a:t>и</a:t>
            </a:r>
            <a:r>
              <a:rPr lang="ru-RU" sz="2400" b="1" dirty="0" smtClean="0"/>
              <a:t> </a:t>
            </a:r>
            <a:r>
              <a:rPr lang="ru-RU" sz="2400" dirty="0"/>
              <a:t>: использование компьютера, мультимедийная установка.</a:t>
            </a:r>
          </a:p>
          <a:p>
            <a:r>
              <a:rPr lang="ru-RU" sz="2400" dirty="0"/>
              <a:t> </a:t>
            </a:r>
            <a:r>
              <a:rPr lang="ru-RU" sz="2400" b="1" dirty="0" smtClean="0"/>
              <a:t>Формы </a:t>
            </a:r>
            <a:r>
              <a:rPr lang="ru-RU" sz="2400" b="1" dirty="0"/>
              <a:t>работы</a:t>
            </a:r>
            <a:r>
              <a:rPr lang="ru-RU" sz="2400" dirty="0"/>
              <a:t>: наблюдение, чтение художественной литературы, заучивание стихов, рассматривание иллюстраций, </a:t>
            </a:r>
            <a:r>
              <a:rPr lang="ru-RU" sz="2400" dirty="0" smtClean="0"/>
              <a:t>репродукций;  </a:t>
            </a:r>
            <a:r>
              <a:rPr lang="ru-RU" sz="2400" dirty="0"/>
              <a:t>о</a:t>
            </a:r>
            <a:r>
              <a:rPr lang="ru-RU" sz="2400" dirty="0" smtClean="0"/>
              <a:t>рганизованная </a:t>
            </a:r>
            <a:r>
              <a:rPr lang="ru-RU" sz="2400" dirty="0"/>
              <a:t>образовательная деятельность </a:t>
            </a:r>
            <a:r>
              <a:rPr lang="ru-RU" sz="2400" dirty="0" smtClean="0"/>
              <a:t>, художественное </a:t>
            </a:r>
            <a:r>
              <a:rPr lang="ru-RU" sz="2400" dirty="0"/>
              <a:t>творчество, </a:t>
            </a:r>
            <a:r>
              <a:rPr lang="ru-RU" sz="2400" dirty="0" smtClean="0"/>
              <a:t>игры</a:t>
            </a:r>
          </a:p>
          <a:p>
            <a:r>
              <a:rPr lang="ru-RU" sz="2400" dirty="0" smtClean="0"/>
              <a:t>(дидактические</a:t>
            </a:r>
            <a:r>
              <a:rPr lang="ru-RU" sz="2400" dirty="0"/>
              <a:t>, сюжетно – ролевые, подвижные),беседы, просмотр видео – </a:t>
            </a:r>
            <a:r>
              <a:rPr lang="ru-RU" sz="2400" dirty="0" smtClean="0"/>
              <a:t>материалов.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62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Предполагаемый результат</a:t>
            </a:r>
            <a:r>
              <a:rPr lang="ru-RU" sz="2800" dirty="0"/>
              <a:t>: </a:t>
            </a:r>
            <a:r>
              <a:rPr lang="ru-RU" sz="2400" dirty="0" smtClean="0"/>
              <a:t>у детей сформировано желание </a:t>
            </a:r>
            <a:r>
              <a:rPr lang="ru-RU" sz="2400" dirty="0"/>
              <a:t>быть патриотом своей </a:t>
            </a:r>
            <a:r>
              <a:rPr lang="ru-RU" sz="2400" dirty="0" smtClean="0"/>
              <a:t>страны,</a:t>
            </a:r>
            <a:endParaRPr lang="ru-RU" sz="2400" dirty="0"/>
          </a:p>
          <a:p>
            <a:r>
              <a:rPr lang="ru-RU" sz="2400" dirty="0"/>
              <a:t>у</a:t>
            </a:r>
            <a:r>
              <a:rPr lang="ru-RU" sz="2400" dirty="0" smtClean="0"/>
              <a:t>мение </a:t>
            </a:r>
            <a:r>
              <a:rPr lang="ru-RU" sz="2400" dirty="0"/>
              <a:t>выражать свое мнение, </a:t>
            </a:r>
            <a:r>
              <a:rPr lang="ru-RU" sz="2400" dirty="0" smtClean="0"/>
              <a:t>анализировать; воспитаны нравственные качества: доброта, </a:t>
            </a:r>
            <a:r>
              <a:rPr lang="ru-RU" sz="2400" dirty="0"/>
              <a:t>уважение к взрослым, </a:t>
            </a:r>
            <a:r>
              <a:rPr lang="ru-RU" sz="2400" dirty="0" smtClean="0"/>
              <a:t>любовь </a:t>
            </a:r>
            <a:r>
              <a:rPr lang="ru-RU" sz="2400" dirty="0"/>
              <a:t>к своей семье, к </a:t>
            </a:r>
            <a:r>
              <a:rPr lang="ru-RU" sz="2400" dirty="0" smtClean="0"/>
              <a:t>Отчизне; сформированы знания об </a:t>
            </a:r>
            <a:r>
              <a:rPr lang="ru-RU" sz="2400" dirty="0"/>
              <a:t>истории своей Родины.</a:t>
            </a:r>
          </a:p>
        </p:txBody>
      </p:sp>
    </p:spTree>
    <p:extLst>
      <p:ext uri="{BB962C8B-B14F-4D97-AF65-F5344CB8AC3E}">
        <p14:creationId xmlns:p14="http://schemas.microsoft.com/office/powerpoint/2010/main" val="7408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hello_html_73c5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8640"/>
            <a:ext cx="850989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980728"/>
            <a:ext cx="397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Содержание.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63958" y="332656"/>
            <a:ext cx="31843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ru-RU" sz="2400" b="1" dirty="0" smtClean="0"/>
              <a:t>1 </a:t>
            </a:r>
            <a:r>
              <a:rPr lang="ru-RU" sz="2400" b="1" dirty="0"/>
              <a:t>этап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55183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- выбор форм и методов работы с детьми</a:t>
            </a:r>
          </a:p>
          <a:p>
            <a:r>
              <a:rPr lang="ru-RU" dirty="0"/>
              <a:t> -определение необходимого материала (дидактические пособия, литература, игра, атрибуты и т.д.)</a:t>
            </a:r>
          </a:p>
          <a:p>
            <a:r>
              <a:rPr lang="ru-RU" dirty="0"/>
              <a:t> - составление плана совместной работы с детьми с педагогами и </a:t>
            </a:r>
            <a:r>
              <a:rPr lang="ru-RU" dirty="0" smtClean="0"/>
              <a:t>родителями;</a:t>
            </a:r>
          </a:p>
          <a:p>
            <a:r>
              <a:rPr lang="ru-RU" dirty="0" smtClean="0"/>
              <a:t>-  подбор </a:t>
            </a:r>
            <a:r>
              <a:rPr lang="ru-RU" dirty="0"/>
              <a:t>материала и оборудования для образовательной деятельности,</a:t>
            </a:r>
          </a:p>
          <a:p>
            <a:r>
              <a:rPr lang="ru-RU" dirty="0"/>
              <a:t>бесед, сюжетно – ролевых игр с </a:t>
            </a:r>
            <a:r>
              <a:rPr lang="ru-RU" dirty="0" smtClean="0"/>
              <a:t>детьми; </a:t>
            </a:r>
          </a:p>
          <a:p>
            <a:r>
              <a:rPr lang="ru-RU" dirty="0" smtClean="0"/>
              <a:t>-подбор </a:t>
            </a:r>
            <a:r>
              <a:rPr lang="ru-RU" dirty="0"/>
              <a:t>песен , музыкальных игр, танцевальных композиций, связанных с тематикой проекта; </a:t>
            </a:r>
            <a:endParaRPr lang="ru-RU" dirty="0" smtClean="0"/>
          </a:p>
          <a:p>
            <a:r>
              <a:rPr lang="ru-RU" dirty="0" smtClean="0"/>
              <a:t>- изучение </a:t>
            </a:r>
            <a:r>
              <a:rPr lang="ru-RU" dirty="0"/>
              <a:t>условий реализации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644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582341"/>
            <a:ext cx="66784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2 этап. Продуктивный. Познавательное развитие</a:t>
            </a:r>
            <a:r>
              <a:rPr lang="ru-RU" dirty="0"/>
              <a:t>. </a:t>
            </a:r>
          </a:p>
          <a:p>
            <a:r>
              <a:rPr lang="ru-RU" sz="2400" dirty="0"/>
              <a:t>Тема « Наша Родина – Россия</a:t>
            </a:r>
            <a:r>
              <a:rPr lang="ru-RU" sz="2400" dirty="0" smtClean="0"/>
              <a:t>»: </a:t>
            </a:r>
            <a:r>
              <a:rPr lang="ru-RU" sz="2400" dirty="0"/>
              <a:t>рассказ воспитателя, просмотр презентации «День </a:t>
            </a:r>
            <a:r>
              <a:rPr lang="ru-RU" sz="2400" dirty="0" smtClean="0"/>
              <a:t>народного единства»; рассматривание </a:t>
            </a:r>
            <a:r>
              <a:rPr lang="ru-RU" sz="2400" dirty="0"/>
              <a:t>иллюстраций, репродукций картин на тему «Дружба народов разных национальностей</a:t>
            </a:r>
            <a:r>
              <a:rPr lang="ru-RU" sz="2400" dirty="0" smtClean="0"/>
              <a:t>», </a:t>
            </a:r>
            <a:r>
              <a:rPr lang="ru-RU" sz="2400" dirty="0"/>
              <a:t>традиции народов разных национальностей, </a:t>
            </a:r>
            <a:endParaRPr lang="ru-RU" sz="2400" dirty="0" smtClean="0"/>
          </a:p>
          <a:p>
            <a:r>
              <a:rPr lang="ru-RU" sz="2400" dirty="0" smtClean="0"/>
              <a:t>«Символика </a:t>
            </a:r>
            <a:r>
              <a:rPr lang="ru-RU" sz="2400" dirty="0"/>
              <a:t>России», </a:t>
            </a:r>
            <a:r>
              <a:rPr lang="ru-RU" sz="2400" dirty="0" smtClean="0"/>
              <a:t>«Москва </a:t>
            </a:r>
            <a:r>
              <a:rPr lang="ru-RU" sz="2400" dirty="0"/>
              <a:t>– столица нашей страны», «Костюмы  народов </a:t>
            </a:r>
            <a:r>
              <a:rPr lang="ru-RU" sz="2400" dirty="0" smtClean="0"/>
              <a:t>России»; просмотр  </a:t>
            </a:r>
            <a:r>
              <a:rPr lang="ru-RU" sz="2400" dirty="0"/>
              <a:t>презентации «Моя Родина </a:t>
            </a:r>
            <a:r>
              <a:rPr lang="ru-RU" sz="2400" dirty="0" smtClean="0"/>
              <a:t>- Россия</a:t>
            </a:r>
            <a:r>
              <a:rPr lang="ru-RU" sz="24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955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hello_html_73c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4" y="260648"/>
            <a:ext cx="869285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720840"/>
            <a:ext cx="62464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Речевое развитие</a:t>
            </a:r>
            <a:r>
              <a:rPr lang="ru-RU" sz="2000" dirty="0"/>
              <a:t>: </a:t>
            </a:r>
            <a:r>
              <a:rPr lang="ru-RU" sz="2000" dirty="0" smtClean="0"/>
              <a:t>беседа </a:t>
            </a:r>
            <a:r>
              <a:rPr lang="ru-RU" sz="2000" dirty="0"/>
              <a:t>об истории праздника  «</a:t>
            </a:r>
            <a:r>
              <a:rPr lang="ru-RU" sz="2000" dirty="0" smtClean="0"/>
              <a:t>День </a:t>
            </a:r>
            <a:r>
              <a:rPr lang="ru-RU" sz="2000" dirty="0"/>
              <a:t>н</a:t>
            </a:r>
            <a:r>
              <a:rPr lang="ru-RU" sz="2000" dirty="0" smtClean="0"/>
              <a:t>ародного </a:t>
            </a:r>
            <a:r>
              <a:rPr lang="ru-RU" sz="2000" dirty="0"/>
              <a:t>е</a:t>
            </a:r>
            <a:r>
              <a:rPr lang="ru-RU" sz="2000" dirty="0" smtClean="0"/>
              <a:t>динства»; «</a:t>
            </a:r>
            <a:r>
              <a:rPr lang="ru-RU" sz="2000" dirty="0"/>
              <a:t>Кто такой Минин и Пожарский?», «Что значит народное единство</a:t>
            </a:r>
            <a:r>
              <a:rPr lang="ru-RU" sz="2000" dirty="0" smtClean="0"/>
              <a:t>?» - чтение</a:t>
            </a:r>
            <a:r>
              <a:rPr lang="ru-RU" sz="2000" dirty="0"/>
              <a:t>, обсуждение, заучивание стихов: </a:t>
            </a:r>
            <a:endParaRPr lang="ru-RU" sz="2000" dirty="0" smtClean="0"/>
          </a:p>
          <a:p>
            <a:r>
              <a:rPr lang="ru-RU" sz="2000" dirty="0" smtClean="0"/>
              <a:t>З</a:t>
            </a:r>
            <a:r>
              <a:rPr lang="ru-RU" sz="2000" dirty="0"/>
              <a:t>. Александрова «Родина», М. Исаковский «Поезжай за моря и океаны». </a:t>
            </a:r>
            <a:endParaRPr lang="ru-RU" sz="2000" dirty="0" smtClean="0"/>
          </a:p>
          <a:p>
            <a:r>
              <a:rPr lang="ru-RU" sz="2400" b="1" dirty="0" smtClean="0"/>
              <a:t>Социально -коммуникативное </a:t>
            </a:r>
            <a:r>
              <a:rPr lang="ru-RU" sz="2400" b="1" dirty="0"/>
              <a:t>развитие. </a:t>
            </a:r>
            <a:r>
              <a:rPr lang="ru-RU" sz="2000" dirty="0"/>
              <a:t>Ситуативные беседы </a:t>
            </a:r>
            <a:r>
              <a:rPr lang="ru-RU" sz="2000" dirty="0" smtClean="0"/>
              <a:t>«Символы </a:t>
            </a:r>
            <a:r>
              <a:rPr lang="ru-RU" sz="2000" dirty="0"/>
              <a:t>– государства». Презентация « Россия </a:t>
            </a:r>
            <a:r>
              <a:rPr lang="ru-RU" sz="2000" dirty="0" smtClean="0"/>
              <a:t>- Родина </a:t>
            </a:r>
            <a:r>
              <a:rPr lang="ru-RU" sz="2000" dirty="0"/>
              <a:t>моя». </a:t>
            </a:r>
            <a:endParaRPr lang="ru-RU" sz="2000" dirty="0" smtClean="0"/>
          </a:p>
          <a:p>
            <a:r>
              <a:rPr lang="ru-RU" sz="2400" b="1" dirty="0" smtClean="0"/>
              <a:t>Художественно </a:t>
            </a:r>
            <a:r>
              <a:rPr lang="ru-RU" sz="2400" b="1" dirty="0"/>
              <a:t>– эстетическое </a:t>
            </a:r>
            <a:r>
              <a:rPr lang="ru-RU" sz="2400" b="1" dirty="0" smtClean="0"/>
              <a:t>развитие: </a:t>
            </a:r>
            <a:r>
              <a:rPr lang="ru-RU" sz="2000" dirty="0"/>
              <a:t>создание коллажа </a:t>
            </a:r>
            <a:r>
              <a:rPr lang="ru-RU" sz="2000" dirty="0" smtClean="0"/>
              <a:t>«Наша </a:t>
            </a:r>
            <a:r>
              <a:rPr lang="ru-RU" sz="2000" dirty="0"/>
              <a:t>Родина».</a:t>
            </a:r>
          </a:p>
        </p:txBody>
      </p:sp>
    </p:spTree>
    <p:extLst>
      <p:ext uri="{BB962C8B-B14F-4D97-AF65-F5344CB8AC3E}">
        <p14:creationId xmlns:p14="http://schemas.microsoft.com/office/powerpoint/2010/main" val="9243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799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Речевое развитие: Беседа об истории праздника  «Дня Народного Единства», «Кто такой Минин и Пожарский?»,   </vt:lpstr>
      <vt:lpstr> </vt:lpstr>
      <vt:lpstr>Презентация PowerPoint</vt:lpstr>
      <vt:lpstr>Чтение, обсуждение, заучивание стихов:  З. Александрова «Родина», М.Исаковский «Поезжай за моря, океаны…»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- всему голова.</dc:title>
  <dc:creator>Home</dc:creator>
  <cp:lastModifiedBy>User</cp:lastModifiedBy>
  <cp:revision>71</cp:revision>
  <dcterms:created xsi:type="dcterms:W3CDTF">2018-01-15T12:37:41Z</dcterms:created>
  <dcterms:modified xsi:type="dcterms:W3CDTF">2023-11-30T23:23:08Z</dcterms:modified>
</cp:coreProperties>
</file>