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62" d="100"/>
          <a:sy n="62" d="100"/>
        </p:scale>
        <p:origin x="-15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1D25-C55F-44AA-9296-6541308AC47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31A5-287C-446F-98CF-7116FB5FD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1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31A5-287C-446F-98CF-7116FB5FD9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8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8DACFA-CC73-495D-88F2-824B06B40F5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80E76F-1D86-4989-B3AA-5FD188A5E7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КУЬТУРНО ГИГИЕНИЧЕСКИЕ НАВЫКИ – ОСНОВА ФОРМИРОВАНИЯ ЭТИЧЕСКИХ ПРЕДСТАВЛЕНИЙ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877272"/>
            <a:ext cx="4392488" cy="648072"/>
          </a:xfrm>
        </p:spPr>
        <p:txBody>
          <a:bodyPr/>
          <a:lstStyle/>
          <a:p>
            <a:r>
              <a:rPr lang="ru-RU" dirty="0" smtClean="0"/>
              <a:t>Средняя </a:t>
            </a:r>
            <a:r>
              <a:rPr lang="ru-RU" dirty="0" smtClean="0"/>
              <a:t>группа </a:t>
            </a: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1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230425_100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275598" cy="43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20230425_100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06" y="3068960"/>
            <a:ext cx="2762544" cy="36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_20230425_100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67" y="304040"/>
            <a:ext cx="3426534" cy="45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5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IMG_20230425_113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587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_20230425_1136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3"/>
          <a:stretch/>
        </p:blipFill>
        <p:spPr bwMode="auto">
          <a:xfrm>
            <a:off x="179512" y="188639"/>
            <a:ext cx="3779912" cy="43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_20230425_113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2552982" cy="34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230425_094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20230425_083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92" y="373912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4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0230413_103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947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_20230425_113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98" y="142947"/>
            <a:ext cx="2860582" cy="38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G_20230425_094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56509"/>
            <a:ext cx="3222358" cy="429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756576" y="338328"/>
            <a:ext cx="1944216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856984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</a:t>
            </a:r>
            <a:r>
              <a:rPr lang="ru-RU" dirty="0" smtClean="0">
                <a:solidFill>
                  <a:schemeClr val="tx1"/>
                </a:solidFill>
              </a:rPr>
              <a:t>С первых дней жизнь ребенка социально организована. Она состоит из чередующихся, ежедневно повторяющихся бытовых  процессов(сон, умывание, одевание, прием пищи и т.п.).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Режим дня – это четкий распорядок жизни в течении суток. Он предусматривает рациональное чередование сна, бодрствования, а также рационализацию всех видов  деятельности ребенка. Он упорядочивает ритм жизни, организует поведение, переход от одного вида деятельности к другой, что создает  благоприятные условия для физического и психического развития ребенка, предохраняет от переутомления, способствует нормальной психической деятельности. Постепенно ребенок начинает хорошо представлять, что и когда он будет делать: утром вставать, днем обедать и гулять, рисовать, играть, вечером ложиться в кровать, ночью спать.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H="1">
            <a:off x="10692680" y="2679192"/>
            <a:ext cx="504056" cy="34472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37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4087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 Включаясь в режим дня, выполняя бытовые процессы, ребенок осваивает серию культурно – гигиенических навыков: мыть руки, чистить зубы, пользоваться ложкой и вилкой, одеваться и раздеваться и прочее.</a:t>
            </a:r>
          </a:p>
          <a:p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 Эти навыки – одна из составляющих культуры поведения человека в быту. Они определяют содержание действий человека, предписывают, что он должен делать в той или иной ситуации. За ними стоят нормы морали, правила поведения, хотя человек не всегда их осознает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00592" y="338328"/>
            <a:ext cx="576064" cy="1252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5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264696"/>
          </a:xfrm>
        </p:spPr>
        <p:txBody>
          <a:bodyPr/>
          <a:lstStyle/>
          <a:p>
            <a:r>
              <a:rPr lang="ru-RU" dirty="0" smtClean="0"/>
              <a:t>      Из каких действий состоят культурно гигиенические навыки? Чтобы умыться, нужно уметь пользоваться полотенцем, чтобы есть  надо уметь пользоваться ложкой , тарелкой, вилкой, и т.д.</a:t>
            </a:r>
          </a:p>
          <a:p>
            <a:r>
              <a:rPr lang="ru-RU" dirty="0" smtClean="0"/>
              <a:t>А это орудийные или соотносящие действия, т.е. формирование культурно – гигиенических навыков совпадает с основной линией психологического развития  - становления предметной деятельности.</a:t>
            </a:r>
          </a:p>
          <a:p>
            <a:r>
              <a:rPr lang="ru-RU" dirty="0"/>
              <a:t> </a:t>
            </a:r>
            <a:r>
              <a:rPr lang="ru-RU" dirty="0" smtClean="0"/>
              <a:t>     Вот здесь создаются благоприятные условия для освоения ребенком действий с предметами, необходимыми для совершения культурно – гигиенических навыков. Тут  и надо показать для чего служат мыло, полотенце, одеяло, ложка и салфетка, объяснять правила культуры поведения.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9684568" y="338328"/>
            <a:ext cx="216024" cy="1252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98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5" cy="64807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По мере освоения культурно – гигиенические</a:t>
            </a:r>
          </a:p>
          <a:p>
            <a:r>
              <a:rPr lang="ru-RU" dirty="0"/>
              <a:t>н</a:t>
            </a:r>
            <a:r>
              <a:rPr lang="ru-RU" dirty="0" smtClean="0"/>
              <a:t>авыки обобщаются, отрываются от</a:t>
            </a:r>
          </a:p>
          <a:p>
            <a:r>
              <a:rPr lang="ru-RU" dirty="0"/>
              <a:t>с</a:t>
            </a:r>
            <a:r>
              <a:rPr lang="ru-RU" dirty="0" smtClean="0"/>
              <a:t>оответствующего им предмета и переносятся в игровую , воображаемую ситуацию, тем самым влияя на игры детей.</a:t>
            </a:r>
          </a:p>
          <a:p>
            <a:r>
              <a:rPr lang="ru-RU" dirty="0"/>
              <a:t> </a:t>
            </a:r>
            <a:r>
              <a:rPr lang="ru-RU" dirty="0" smtClean="0"/>
              <a:t>        Культурно – гигиенические навыки связанны не только с игрой. Они лежат в основе первого доступного ребенку вида трудовой деятельности – труд по самообслуживанию. </a:t>
            </a:r>
          </a:p>
          <a:p>
            <a:r>
              <a:rPr lang="ru-RU" dirty="0"/>
              <a:t> </a:t>
            </a:r>
            <a:r>
              <a:rPr lang="ru-RU" dirty="0" smtClean="0"/>
              <a:t>    Самообслуживание характеризуется тем, что действия ребенка не имеют общественного мотива, они направлены на самого себя. Развитие этого вида труда состоит в том, что складываются системы действий, усложняются их содержание</a:t>
            </a:r>
          </a:p>
          <a:p>
            <a:r>
              <a:rPr lang="ru-RU" dirty="0"/>
              <a:t> </a:t>
            </a:r>
            <a:r>
              <a:rPr lang="ru-RU" dirty="0" smtClean="0"/>
              <a:t>      На его основе в трех летнем возрасте эпизодически начинает появляться элементарная хозяйственно-бытовая деятельность.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36496" y="338328"/>
            <a:ext cx="720080" cy="1252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67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5" cy="6408712"/>
          </a:xfrm>
        </p:spPr>
        <p:txBody>
          <a:bodyPr/>
          <a:lstStyle/>
          <a:p>
            <a:r>
              <a:rPr lang="ru-RU" dirty="0" smtClean="0"/>
              <a:t>       Освоение культурно – гигиенических навыков влияет не только на игровую и трудовую деятельность, но и на взаимоотношения ребенка с взрослыми и сверстниками. Если взрослому он хочет показать то, чему научился, заслужить одобрение и поддержку, дать понять что он уважает его, его требования, принимает и поддерживает их, то сверстника он пытается научить.</a:t>
            </a:r>
          </a:p>
          <a:p>
            <a:r>
              <a:rPr lang="ru-RU" dirty="0"/>
              <a:t> </a:t>
            </a:r>
            <a:r>
              <a:rPr lang="ru-RU" dirty="0" smtClean="0"/>
              <a:t>      Так же освоение культурно – гигиенических навыков дает возможность сравнить себя другими детьми. Через сравнения себя с другими складываются предпосылки для формирования самооценки, осознание своих возможностей и умений, а так же предпосылки для самоконтроля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9468544" y="338328"/>
            <a:ext cx="648072" cy="125272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8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856983" cy="6552728"/>
          </a:xfrm>
        </p:spPr>
        <p:txBody>
          <a:bodyPr/>
          <a:lstStyle/>
          <a:p>
            <a:r>
              <a:rPr lang="ru-RU" dirty="0" smtClean="0"/>
              <a:t>Формирование КГН создает условия  для организации ознакомления с окружающим миром, Ребенок действует с предметами или орудиями (ложкой, мылом, полотенцем и т.п.). Ребенок открывает для себя отличительные признаки предметов и веществ.</a:t>
            </a:r>
          </a:p>
          <a:p>
            <a:r>
              <a:rPr lang="ru-RU" dirty="0"/>
              <a:t> </a:t>
            </a:r>
            <a:r>
              <a:rPr lang="ru-RU" dirty="0" smtClean="0"/>
              <a:t>     Так же в процессе усвоения  КГН у детей развиваются познавательные чувства: удивление, радость, удовольствие от познания нового.</a:t>
            </a:r>
          </a:p>
          <a:p>
            <a:r>
              <a:rPr lang="ru-RU" dirty="0"/>
              <a:t> </a:t>
            </a:r>
            <a:r>
              <a:rPr lang="ru-RU" dirty="0" smtClean="0"/>
              <a:t>      Главная роль в этом принадлежит взрослому , который направляет, поддерживает интерес ребенка, обращает внимание на то, что не лежит на поверхности, а скрыто в предмете.</a:t>
            </a:r>
          </a:p>
          <a:p>
            <a:r>
              <a:rPr lang="ru-RU" dirty="0"/>
              <a:t> </a:t>
            </a:r>
            <a:r>
              <a:rPr lang="ru-RU" dirty="0" smtClean="0"/>
              <a:t>        Таким образом, освоение КГН связанно с этическим развитием дошкольника. Ребенок уже может дать моральную оценку действиям человека или персонажа ( хороший или плохой и т.п.).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9612560" y="338328"/>
            <a:ext cx="936104" cy="1252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8784975" cy="6624736"/>
          </a:xfrm>
        </p:spPr>
        <p:txBody>
          <a:bodyPr/>
          <a:lstStyle/>
          <a:p>
            <a:r>
              <a:rPr lang="ru-RU" dirty="0" smtClean="0"/>
              <a:t>       КГН становятся более сложными, объединяются в системы. Навыки личной гигиены с навыками поведения в общественных местах; как надо вести в умывальной комнате, в столовой; как относиться к вещам; как относиться к своему труду и труду других людей.</a:t>
            </a:r>
          </a:p>
          <a:p>
            <a:r>
              <a:rPr lang="ru-RU" dirty="0"/>
              <a:t> </a:t>
            </a:r>
            <a:r>
              <a:rPr lang="ru-RU" dirty="0" smtClean="0"/>
              <a:t>      В дошкольном возрасте ребенок усваивает первые этические нормы он , открывает, что за каждым  культурно гигиеническим навыком стоит определенное правило поведения, которое продиктовано нравственными нормами человеческого общества.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0404648" y="338328"/>
            <a:ext cx="1152128" cy="1252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8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Режимные моменты у нас в саду</a:t>
            </a:r>
            <a:endParaRPr lang="ru-RU" dirty="0"/>
          </a:p>
        </p:txBody>
      </p:sp>
      <p:pic>
        <p:nvPicPr>
          <p:cNvPr id="1026" name="Picture 2" descr="C:\Users\User\Desktop\IMG_20230425_095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5" y="1126682"/>
            <a:ext cx="2636910" cy="35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20230425_095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25" y="2701030"/>
            <a:ext cx="2907127" cy="387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20230425_095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888873" cy="385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599</TotalTime>
  <Words>723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КУЬТУРНО ГИГИЕНИЧЕСКИЕ НАВЫКИ – ОСНОВА ФОРМИРОВАНИЯ ЭТИЧЕСКИХ ПРЕДСТАВЛЕНИЙ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Режимные моменты у нас в саду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КУЬТУРНО ГИГИЕНИЧЕСКИЕ НАВЫКИ – ОСНОВА Ф</dc:title>
  <dc:creator>User</dc:creator>
  <cp:lastModifiedBy>User</cp:lastModifiedBy>
  <cp:revision>33</cp:revision>
  <dcterms:created xsi:type="dcterms:W3CDTF">2023-04-23T21:44:29Z</dcterms:created>
  <dcterms:modified xsi:type="dcterms:W3CDTF">2023-12-12T00:06:49Z</dcterms:modified>
</cp:coreProperties>
</file>