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72" r:id="rId8"/>
    <p:sldId id="273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90" autoAdjust="0"/>
    <p:restoredTop sz="94660"/>
  </p:normalViewPr>
  <p:slideViewPr>
    <p:cSldViewPr>
      <p:cViewPr varScale="1">
        <p:scale>
          <a:sx n="55" d="100"/>
          <a:sy n="55" d="100"/>
        </p:scale>
        <p:origin x="3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108" y="428604"/>
            <a:ext cx="7772400" cy="2166165"/>
          </a:xfrm>
        </p:spPr>
        <p:txBody>
          <a:bodyPr/>
          <a:lstStyle/>
          <a:p>
            <a:r>
              <a:rPr lang="ru-RU" dirty="0" smtClean="0"/>
              <a:t>Мастер- класс как инновационная форма работы с родителями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84984"/>
            <a:ext cx="7929618" cy="22157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опыта работы Козиной Яны </a:t>
            </a:r>
            <a:r>
              <a:rPr lang="ru-RU" dirty="0" err="1" smtClean="0">
                <a:solidFill>
                  <a:schemeClr val="tx1"/>
                </a:solidFill>
              </a:rPr>
              <a:t>Валентиновны,воспитателя</a:t>
            </a:r>
            <a:r>
              <a:rPr lang="ru-RU" dirty="0" smtClean="0">
                <a:solidFill>
                  <a:schemeClr val="tx1"/>
                </a:solidFill>
              </a:rPr>
              <a:t> МБДОУ  ДСОВ № 34 с.Вольно- </a:t>
            </a:r>
            <a:r>
              <a:rPr lang="ru-RU" dirty="0" err="1" smtClean="0">
                <a:solidFill>
                  <a:schemeClr val="tx1"/>
                </a:solidFill>
              </a:rPr>
              <a:t>Надеждинское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Надеждинского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3027" y="557246"/>
            <a:ext cx="7772400" cy="204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Сегодня все специалисты признают важность привлечения родителей к участию в работе детского сада, однако в реальных взаимоотношениях воспитателей и родителей иногда существует </a:t>
            </a:r>
            <a:r>
              <a:rPr lang="ru-RU" sz="2400" dirty="0" err="1"/>
              <a:t>определенная</a:t>
            </a:r>
            <a:r>
              <a:rPr lang="ru-RU" sz="2400" dirty="0"/>
              <a:t> дисгармония. Препятствовать развитию этих взаимоотношений могут как личные, так и профессиональные факторы: нехватка времени, ощущение несостоятельности, чувство обиды — все это может привести к формированию личных и профессиональных предубеждений, которые мешают налаживанию взаимоотношений детский сад – семья. Поэтому воспитатели должны проявить инициативу и понять, каким образом взаимодействовать с каждой отдельной </a:t>
            </a:r>
            <a:r>
              <a:rPr lang="ru-RU" sz="2400" dirty="0" err="1"/>
              <a:t>семьей</a:t>
            </a:r>
            <a:r>
              <a:rPr lang="ru-RU" sz="2400" dirty="0"/>
              <a:t> на благо </a:t>
            </a:r>
            <a:r>
              <a:rPr lang="ru-RU" sz="2400" dirty="0" err="1"/>
              <a:t>ребенка</a:t>
            </a:r>
            <a:r>
              <a:rPr lang="ru-RU" sz="2400" dirty="0"/>
              <a:t>. Детский сад и семья должны стремиться к созданию единого пространства развития </a:t>
            </a:r>
            <a:r>
              <a:rPr lang="ru-RU" sz="2400" dirty="0" err="1"/>
              <a:t>ребенка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От совместной  работы  родителей и педагогов выигрывают все стороны педагогического процесса: родители принимают активное участие в жизни детей, тем самым лучше понимая и налаживая взаимоотношения; педагоги, взаимодействуя с родителями, узнают больше о </a:t>
            </a:r>
            <a:r>
              <a:rPr lang="ru-RU" sz="2400" dirty="0" err="1"/>
              <a:t>ребенке</a:t>
            </a:r>
            <a:r>
              <a:rPr lang="ru-RU" sz="2400" dirty="0"/>
              <a:t>, что позволяет подобрать эффективные средства воспитания и обучения. Главное же заключается в том, что дети, оказавшись в едином воспитательном пространстве, ощущают себя комфортнее, спокойнее, увереннее, в результате чего лучше учатся и имеют гораздо меньше конфликтов со взрослыми и сверстниками.</a:t>
            </a:r>
          </a:p>
          <a:p>
            <a:pPr marL="0" indent="0">
              <a:buNone/>
            </a:pPr>
            <a:r>
              <a:rPr lang="ru-RU" sz="2400" dirty="0"/>
              <a:t>Семья  вместе с детским садом </a:t>
            </a:r>
            <a:r>
              <a:rPr lang="ru-RU" sz="2400" dirty="0" err="1"/>
              <a:t>создает</a:t>
            </a:r>
            <a:r>
              <a:rPr lang="ru-RU" sz="2400" dirty="0"/>
              <a:t> важнейший комплекс факторов воспитывающей среды, который определяет успешность всего учебно-воспитательного процесса. Родители - неотъемлемое звено в образовательном пространстве детского сада.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7084" y="116632"/>
            <a:ext cx="7095666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Домашние любимцы </a:t>
            </a:r>
            <a:r>
              <a:rPr lang="ru-RU" sz="3200" dirty="0" smtClean="0">
                <a:solidFill>
                  <a:srgbClr val="0070C0"/>
                </a:solidFill>
              </a:rPr>
              <a:t>(совместный проект)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6" name="Picture 8" descr="C:\Users\Кирилл\Desktop\2 - 0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76022" y="2564904"/>
            <a:ext cx="1902479" cy="2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ирилл\Desktop\2 - 000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1894919" cy="26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ирилл\Desktop\2 - 00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9592" y="3068960"/>
            <a:ext cx="1894919" cy="26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Кирилл\Desktop\2 - 0003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8084"/>
            <a:ext cx="2542741" cy="18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Кирилл\Desktop\2 - 0004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6936"/>
            <a:ext cx="2679229" cy="18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Мастер - класс с гофра трубочки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2817" y="908720"/>
            <a:ext cx="3726120" cy="5073427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листок бумаги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Простой листок бумаги,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в опытных руках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может обернуться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Жар-птицей в облаках.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может стать зверушкой,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Причудливым цветком,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Забавною игрушкой,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Усатым мотыльком…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Волшебное занятье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рук и для ума,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мира восприятье -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Чудесная страна!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Фантазии подвластны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Бумажные листы -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дома и в подарок,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просто для игры.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главное богатство,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красоту творя,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Простой листок поможет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тебе себя!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104MSDCF\DSC0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5716498" cy="3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Родители приступили к работе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23445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 descr="E:\104MSDCF\DSC0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3408"/>
            <a:ext cx="6556060" cy="368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5746650"/>
          </a:xfrm>
        </p:spPr>
        <p:txBody>
          <a:bodyPr/>
          <a:lstStyle/>
          <a:p>
            <a:r>
              <a:rPr lang="ru-RU" sz="3200" dirty="0"/>
              <a:t>Главным условием создания своего солнышка было позитивное настроение, которое каждый вложит в свою поделку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Picture 4" descr="E:\104MSDCF\DSC0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9889" y="2304362"/>
            <a:ext cx="5046125" cy="36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4444"/>
            <a:ext cx="8229600" cy="2187300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Каждый родитель старался придерживаться </a:t>
            </a:r>
            <a:r>
              <a:rPr lang="ru-RU" sz="2400" dirty="0" smtClean="0">
                <a:solidFill>
                  <a:srgbClr val="0070C0"/>
                </a:solidFill>
              </a:rPr>
              <a:t>рекомендаций.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Picture 6" descr="E:\104MSDCF\DSC0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11" y="1916832"/>
            <a:ext cx="6650449" cy="37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И вот наши </a:t>
            </a:r>
            <a:r>
              <a:rPr lang="ru-RU" sz="2000" dirty="0" smtClean="0">
                <a:solidFill>
                  <a:srgbClr val="0070C0"/>
                </a:solidFill>
              </a:rPr>
              <a:t>солнышки </a:t>
            </a:r>
            <a:r>
              <a:rPr lang="ru-RU" sz="2000" dirty="0">
                <a:solidFill>
                  <a:srgbClr val="0070C0"/>
                </a:solidFill>
              </a:rPr>
              <a:t>готовы! Посмотрите что у нас получилось! </a:t>
            </a:r>
            <a:r>
              <a:rPr lang="ru-RU" sz="2000" dirty="0" smtClean="0">
                <a:solidFill>
                  <a:srgbClr val="0070C0"/>
                </a:solidFill>
              </a:rPr>
              <a:t>Каждое солнышко было непохоже </a:t>
            </a:r>
            <a:r>
              <a:rPr lang="ru-RU" sz="2000" dirty="0">
                <a:solidFill>
                  <a:srgbClr val="0070C0"/>
                </a:solidFill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</a:rPr>
              <a:t>другое! </a:t>
            </a:r>
            <a:r>
              <a:rPr lang="ru-RU" sz="2000" dirty="0">
                <a:solidFill>
                  <a:srgbClr val="0070C0"/>
                </a:solidFill>
              </a:rPr>
              <a:t>А </a:t>
            </a:r>
            <a:r>
              <a:rPr lang="ru-RU" sz="2000" dirty="0" smtClean="0">
                <a:solidFill>
                  <a:srgbClr val="0070C0"/>
                </a:solidFill>
              </a:rPr>
              <a:t>главное - </a:t>
            </a:r>
            <a:r>
              <a:rPr lang="ru-RU" sz="2000" dirty="0">
                <a:solidFill>
                  <a:srgbClr val="0070C0"/>
                </a:solidFill>
              </a:rPr>
              <a:t>в него были </a:t>
            </a:r>
            <a:r>
              <a:rPr lang="ru-RU" sz="2000" dirty="0" smtClean="0">
                <a:solidFill>
                  <a:srgbClr val="0070C0"/>
                </a:solidFill>
              </a:rPr>
              <a:t>заложены </a:t>
            </a:r>
            <a:r>
              <a:rPr lang="ru-RU" sz="2000" dirty="0">
                <a:solidFill>
                  <a:srgbClr val="0070C0"/>
                </a:solidFill>
              </a:rPr>
              <a:t>самые позитивные, хорошие мысли и желания!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ирилл\Desktop\фото мама садик\104MSDCF\DSC0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1722880"/>
            <a:ext cx="8072495" cy="477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789</TotalTime>
  <Words>296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Тема2</vt:lpstr>
      <vt:lpstr>Мастер- класс как инновационная форма работы с родителями в детском саду</vt:lpstr>
      <vt:lpstr>Презентация PowerPoint</vt:lpstr>
      <vt:lpstr>Презентация PowerPoint</vt:lpstr>
      <vt:lpstr>Домашние любимцы (совместный проект)</vt:lpstr>
      <vt:lpstr>Мастер - класс с гофра трубочки</vt:lpstr>
      <vt:lpstr>Родители приступили к работе </vt:lpstr>
      <vt:lpstr>Главным условием создания своего солнышка было позитивное настроение, которое каждый вложит в свою поделку</vt:lpstr>
      <vt:lpstr>Каждый родитель старался придерживаться рекомендаций.</vt:lpstr>
      <vt:lpstr>И вот наши солнышки готовы! Посмотрите что у нас получилось! Каждое солнышко было непохоже на другое! А главное - в него были заложены самые позитивные, хорошие мысли и желания!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методы работы с родителями</dc:title>
  <dc:creator>Кирилл</dc:creator>
  <cp:lastModifiedBy>User</cp:lastModifiedBy>
  <cp:revision>46</cp:revision>
  <dcterms:created xsi:type="dcterms:W3CDTF">2014-12-14T07:22:37Z</dcterms:created>
  <dcterms:modified xsi:type="dcterms:W3CDTF">2025-02-17T23:14:11Z</dcterms:modified>
</cp:coreProperties>
</file>