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97C7DD-3C46-4D69-9F06-F0B4AB8E292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14700A-74DE-40FE-96C1-42B0D59A26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Народная игрушка как средство социализации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</a:p>
          <a:p>
            <a:r>
              <a:rPr lang="ru-RU" dirty="0" smtClean="0"/>
              <a:t>средняя</a:t>
            </a:r>
            <a:r>
              <a:rPr lang="ru-RU" dirty="0" smtClean="0"/>
              <a:t> </a:t>
            </a:r>
            <a:r>
              <a:rPr lang="ru-RU" dirty="0" smtClean="0"/>
              <a:t>группа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15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Игрушка как воплощение духовности, социализации и «жизненный нерв игры» (</a:t>
            </a:r>
            <a:r>
              <a:rPr lang="ru-RU" sz="2800" dirty="0" err="1" smtClean="0"/>
              <a:t>Е.А.Аркин</a:t>
            </a:r>
            <a:r>
              <a:rPr lang="ru-RU" sz="2800" dirty="0" smtClean="0"/>
              <a:t>) рассматривается в ряде работ как вспомогательное средство игры.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В то же время самобытная, народная игрушка не в полной мере востребована педагогикой.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В наши дни народная игрушка превратилась в сувенирную продукцию, не предназначенную для ребенка и не требующую педагогического сопровождения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775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6856" y="332656"/>
            <a:ext cx="7117178" cy="1468800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548680"/>
            <a:ext cx="7117178" cy="55446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dirty="0" smtClean="0"/>
              <a:t>     </a:t>
            </a:r>
            <a:r>
              <a:rPr lang="ru-RU" sz="3000" dirty="0" smtClean="0"/>
              <a:t>Следует помнить, что именно народная игрушка традиционно выступала в качестве инструмента сохранения культурного наследия. </a:t>
            </a:r>
          </a:p>
          <a:p>
            <a:pPr algn="l"/>
            <a:r>
              <a:rPr lang="ru-RU" sz="3000" dirty="0"/>
              <a:t> </a:t>
            </a:r>
            <a:r>
              <a:rPr lang="ru-RU" sz="3000" dirty="0" smtClean="0"/>
              <a:t>    Игрушка как воплощение духовного опыта народа она способна стать эффективным педагогическим средством.</a:t>
            </a:r>
          </a:p>
          <a:p>
            <a:pPr algn="l"/>
            <a:r>
              <a:rPr lang="ru-RU" sz="3000" dirty="0"/>
              <a:t> </a:t>
            </a:r>
            <a:r>
              <a:rPr lang="ru-RU" sz="3000" dirty="0" smtClean="0"/>
              <a:t>      Поэтому необходимо создать условия для «</a:t>
            </a:r>
            <a:r>
              <a:rPr lang="ru-RU" sz="3000" dirty="0" err="1" smtClean="0"/>
              <a:t>опредмечивания</a:t>
            </a:r>
            <a:r>
              <a:rPr lang="ru-RU" sz="3000" dirty="0" smtClean="0"/>
              <a:t>» народной игрушки в личном опыте детей дошкольного возраста.</a:t>
            </a:r>
          </a:p>
          <a:p>
            <a:pPr algn="l"/>
            <a:r>
              <a:rPr lang="ru-RU" sz="3000" dirty="0"/>
              <a:t> </a:t>
            </a:r>
            <a:r>
              <a:rPr lang="ru-RU" sz="3000" dirty="0" smtClean="0"/>
              <a:t>    </a:t>
            </a:r>
            <a:r>
              <a:rPr lang="ru-RU" sz="2400" dirty="0" smtClean="0"/>
              <a:t>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240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800" dirty="0" smtClean="0"/>
              <a:t>На основе использования игрушки формируется игровая ситуация.</a:t>
            </a:r>
          </a:p>
          <a:p>
            <a:r>
              <a:rPr lang="ru-RU" sz="2800" dirty="0" smtClean="0"/>
              <a:t>    Игрушка может выступать и как самостоятельный партнер с которым,  взаимодействует ребенок, и как атрибут посредством которого осуществляется взаимодействие двух, трех и более детей и взрослых.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Народная игрушка не только закладывает понятия о добре и зле, но и формирует нравственные чувства, целостное отношение к миру, определяет национальный характер.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214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3268" y="564902"/>
            <a:ext cx="3834426" cy="5312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548680"/>
            <a:ext cx="4464495" cy="53123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_20221215_101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7" y="107148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0221215_102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92" y="1772816"/>
            <a:ext cx="4908803" cy="47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5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9"/>
            <a:ext cx="4301207" cy="56004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_20221129_09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320480" cy="31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20221125_093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3" y="692696"/>
            <a:ext cx="4330958" cy="324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4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_20221215_101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478"/>
            <a:ext cx="2936096" cy="39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20221215_103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552"/>
            <a:ext cx="4232576" cy="31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_20221215_103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56" y="3140968"/>
            <a:ext cx="4679413" cy="35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7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_20221215_103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580107" cy="34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_20221215_103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8" y="674963"/>
            <a:ext cx="3755978" cy="50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8976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170</TotalTime>
  <Words>191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Народная игрушка как средство социализации ребенка</vt:lpstr>
      <vt:lpstr>Презентация PowerPoint</vt:lpstr>
      <vt:lpstr>  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2022-12-18T10:44:47Z</dcterms:created>
  <dcterms:modified xsi:type="dcterms:W3CDTF">2023-12-12T00:06:21Z</dcterms:modified>
</cp:coreProperties>
</file>