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8" r:id="rId3"/>
    <p:sldId id="279" r:id="rId4"/>
    <p:sldId id="281" r:id="rId5"/>
    <p:sldId id="282" r:id="rId6"/>
    <p:sldId id="283" r:id="rId7"/>
    <p:sldId id="259" r:id="rId8"/>
    <p:sldId id="260" r:id="rId9"/>
    <p:sldId id="261" r:id="rId10"/>
    <p:sldId id="262" r:id="rId11"/>
    <p:sldId id="263" r:id="rId12"/>
    <p:sldId id="285" r:id="rId13"/>
    <p:sldId id="289" r:id="rId14"/>
    <p:sldId id="284" r:id="rId15"/>
    <p:sldId id="264" r:id="rId16"/>
    <p:sldId id="287" r:id="rId17"/>
    <p:sldId id="288" r:id="rId18"/>
    <p:sldId id="265" r:id="rId19"/>
    <p:sldId id="28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9" autoAdjust="0"/>
    <p:restoredTop sz="94660"/>
  </p:normalViewPr>
  <p:slideViewPr>
    <p:cSldViewPr snapToGrid="0">
      <p:cViewPr varScale="1">
        <p:scale>
          <a:sx n="59" d="100"/>
          <a:sy n="59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649B2-D4D5-4A38-B931-DAE7165E560E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FF657-5C59-4A4D-B429-2361297EC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FF657-5C59-4A4D-B429-2361297ECB8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2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9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7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520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6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750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60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01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7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0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6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1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20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0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8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5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A576-C183-4E15-B0BB-257BA94AE01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CE7D42-635C-4F51-9EE1-B6D86868D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0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Проект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«Очистим 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планету от мусора».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 подготовительной группы № 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патруль «Чистый участок детского сада».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87" y="1791393"/>
            <a:ext cx="3403572" cy="49354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490" y="1791393"/>
            <a:ext cx="3701612" cy="4935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01" y="1791393"/>
            <a:ext cx="3799955" cy="506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837074" cy="1335320"/>
          </a:xfrm>
        </p:spPr>
        <p:txBody>
          <a:bodyPr>
            <a:normAutofit/>
          </a:bodyPr>
          <a:lstStyle/>
          <a:p>
            <a:r>
              <a:rPr lang="ru-RU" b="1" dirty="0"/>
              <a:t>Занятие «Мусор это хорошо или плохо</a:t>
            </a:r>
            <a:r>
              <a:rPr lang="ru-RU" b="1" dirty="0" smtClean="0"/>
              <a:t>?»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8" y="2034209"/>
            <a:ext cx="3435104" cy="4580139"/>
          </a:xfrm>
        </p:spPr>
      </p:pic>
      <p:sp>
        <p:nvSpPr>
          <p:cNvPr id="6" name="Прямоугольник 5"/>
          <p:cNvSpPr/>
          <p:nvPr/>
        </p:nvSpPr>
        <p:spPr>
          <a:xfrm>
            <a:off x="4376056" y="1813034"/>
            <a:ext cx="75764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занятие , была тема 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мусор, который мы выбрасываем в контейнер, на специальной машине отвозится на мусороперерабатывающий завод; там его сортируют и перерабатывают для дальнейшего использования. Есть еще такие виды отходов, которые являются ядовитыми для человека и окружающей среды, – это батарейки, аккумуляторы, энергосберегающие лампы. Их собирают отдельно и отправляют на химические предприятия для специальной утилизации. Так происходит у нас в стране. Во многих странах бытовые отходы сортируют сами жители для того, что было легче развозить их по заводам. Для этого у них есть специальные разноцветные контейнеры: коричневый предназначен для биологических отходов, то есть те, которые впоследствии превращаются в удобрения для почвы, синий – для бумаги, картона, зеленый — для стекла, желтый – для пластика, металла. красный – для опасного бытового мусора – краски, машинные масла и так далее. Как интересно – настоящая радуга получается!</a:t>
            </a:r>
          </a:p>
        </p:txBody>
      </p:sp>
    </p:spTree>
    <p:extLst>
      <p:ext uri="{BB962C8B-B14F-4D97-AF65-F5344CB8AC3E}">
        <p14:creationId xmlns:p14="http://schemas.microsoft.com/office/powerpoint/2010/main" val="37102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765" y="229971"/>
            <a:ext cx="8911687" cy="21146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не терпелось самим попробовать рассортировать игрушечный «мусор» по контейнерам. Они с энтузиазмом взялись за дело! Сортировать «мусор» оказалось очень увлекательно, интересно и весело! Дети справились с заданием превосходно! Многие ребята вспомнили, что в некоторых торговых центрах и парках есть такие цветные контейнеры, в которые тоже надо отдельно положить пакетики из-под сока и бутылки из-под воды.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9871" y="2988129"/>
            <a:ext cx="5102324" cy="386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07" y="582385"/>
            <a:ext cx="5262033" cy="4114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3" y="1888671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1" y="2333297"/>
            <a:ext cx="5696314" cy="42722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31" y="253428"/>
            <a:ext cx="5550797" cy="415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плакаты «Детям —чистую планету»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0" y="1150884"/>
            <a:ext cx="4143662" cy="55248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65" y="1150884"/>
            <a:ext cx="4364465" cy="559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48" y="624109"/>
            <a:ext cx="4251910" cy="56692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02" y="624109"/>
            <a:ext cx="4251911" cy="56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73" y="411839"/>
            <a:ext cx="4450594" cy="593412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1" y="411839"/>
            <a:ext cx="4450594" cy="59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правил поведения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04" y="1677307"/>
            <a:ext cx="6621371" cy="49660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81" y="1264555"/>
            <a:ext cx="4032031" cy="49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40" y="928413"/>
            <a:ext cx="4340772" cy="57876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76" y="890590"/>
            <a:ext cx="4369140" cy="58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4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бросайте никогда корки, шкурки, палки -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наши города превратятся в свалки.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мусорить сейчас, то довольно скоро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вырасти у нас Мусорные горы.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когда летать начнут в школу на ракете -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Пострашней произойдут беды на планете: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пойдут швырять вверху в космос из ракеты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Банки, склянки, шелуху, рваные пакеты...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тогда не полетят в Новый год снежинки,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посыплются как град старые ботинки.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пойдут дожди из пустых бутылок -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 не ходи: береги затылок!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вырастет в саду или в огороде,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пойдёт круговорот мусора в природе?..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хотя мы в школьный класс не летим в ракете,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мусорить сейчас отвыкайте, дети!</a:t>
            </a:r>
          </a:p>
        </p:txBody>
      </p:sp>
    </p:spTree>
    <p:extLst>
      <p:ext uri="{BB962C8B-B14F-4D97-AF65-F5344CB8AC3E}">
        <p14:creationId xmlns:p14="http://schemas.microsoft.com/office/powerpoint/2010/main" val="20293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87" y="1665514"/>
            <a:ext cx="9283926" cy="33147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детям бережное отношение к окружающей среде и основы экологически грамотного поведения очень важно.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мы сможем очистить планету и сделать наш мир лучше!</a:t>
            </a:r>
          </a:p>
        </p:txBody>
      </p:sp>
    </p:spTree>
    <p:extLst>
      <p:ext uri="{BB962C8B-B14F-4D97-AF65-F5344CB8AC3E}">
        <p14:creationId xmlns:p14="http://schemas.microsoft.com/office/powerpoint/2010/main" val="136074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287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детей, что такое мусор. Уточнение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об источниках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мусора. Знакомство детей с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принципами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сбора и утилизации бытовых отходов. Развитие умения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экологическую проблему. Развитие потребности соблюдения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чистоты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улицах, дома, в детском саду. Воспитание гуманной, социальной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экологической грамотности, бережного отношения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окружающему миру.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6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28711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Вид, тип проекта: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 информационный, долгосрочный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группы, воспитатель.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-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Экологическая катастрофа. Загрязнение окружающей среды мусором и бытовыми отходами ведет к нарушению экологического равновесия всей планеты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6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от каждого человека, проживающего в России, остается очень много мусора. Ежедневно мы выбрасываем консервные банки, различные предметы из пластмассы (пакеты, бутылки), бумагу. Как мы избавляемся от мусора? Куда он потом девается? (Мы бросаем мусор в ведро). Куда потом попадает мусор? (Мусор попадает в мусоропровод или в контейнер, а затем машина увозит его куда-то). Маленькая кучка мусора кажется незначительной, но, соединяясь с другими - становится стихийным бедствием. Дело не только в том, что мусор выглядит не эстетично, он в прямом смысле слова, отравляет нашу жизнь. Накапливается огромное количество твердых, жидких и газообразных отходов. Жидкие отходы просачиваются через грунт и загрязняют источники питьевой воды. Систематическое использование загрязненной воды приводит к резкому снижению иммунитета, люди чаще болеют. </a:t>
            </a:r>
          </a:p>
        </p:txBody>
      </p:sp>
    </p:spTree>
    <p:extLst>
      <p:ext uri="{BB962C8B-B14F-4D97-AF65-F5344CB8AC3E}">
        <p14:creationId xmlns:p14="http://schemas.microsoft.com/office/powerpoint/2010/main" val="281619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28711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умения дифференцировать предметы по материалу, из которого они были изготовлены.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сортировать мусор при его сборе.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потребности принимать личное участие в сохранности окружающей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29552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945932"/>
            <a:ext cx="8911687" cy="2522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разнообразии отходов человеческой деятельности, научить детей утилизировать бытовой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Поддерживать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инициативу в создании благоприятной окружающей обстановки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природе, экологическую ответственность;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научиться бросовым вещам давать вторую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3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1800" y="2106386"/>
            <a:ext cx="8532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Наш девиз: </a:t>
            </a:r>
            <a:endParaRPr lang="ru-RU" sz="3600" b="1" dirty="0" smtClean="0"/>
          </a:p>
          <a:p>
            <a:r>
              <a:rPr lang="ru-RU" sz="3600" b="1" dirty="0" smtClean="0"/>
              <a:t>«</a:t>
            </a:r>
            <a:r>
              <a:rPr lang="ru-RU" sz="3600" b="1" dirty="0" smtClean="0"/>
              <a:t>Земля</a:t>
            </a:r>
            <a:r>
              <a:rPr lang="ru-RU" sz="3600" b="1" dirty="0" smtClean="0"/>
              <a:t> </a:t>
            </a:r>
            <a:r>
              <a:rPr lang="ru-RU" sz="3600" b="1" dirty="0"/>
              <a:t>— наш дом, не мусори в нем!»</a:t>
            </a:r>
            <a:br>
              <a:rPr lang="ru-RU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411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930730"/>
            <a:ext cx="8915400" cy="498049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работы над проектом по этапам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целеполагающий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«Помогите природе»,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Мусору –нет!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«Воскресный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 в лесу, на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реке»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выносим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 на обсуждение детям,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путях реализации проекта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5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270</TotalTime>
  <Words>481</Words>
  <Application>Microsoft Office PowerPoint</Application>
  <PresentationFormat>Широкоэкранный</PresentationFormat>
  <Paragraphs>24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Проект «Очистим  планету от мусора». </vt:lpstr>
      <vt:lpstr>Не бросайте никогда корки, шкурки, палки - Быстро наши города превратятся в свалки. Если мусорить сейчас, то довольно скоро Могут вырасти у нас Мусорные горы.  Но когда летать начнут в школу на ракете - Пострашней произойдут беды на планете: Как пойдут швырять вверху в космос из ракеты Банки, склянки, шелуху, рваные пакеты...  Вот тогда не полетят в Новый год снежинки, А посыплются как град старые ботинки. А когда пойдут дожди из пустых бутылок - На прогулку не ходи: береги затылок!  Что же вырастет в саду или в огороде, Как пойдёт круговорот мусора в природе?.. И хотя мы в школьный класс не летим в ракете, Лучше мусорить сейчас отвыкайте, дети!</vt:lpstr>
      <vt:lpstr>Цель проекта: Формирование представлений детей, что такое мусор. Уточнение представлений детей об источниках возникновения мусора. Знакомство детей с принципами сбора и утилизации бытовых отходов. Развитие умения анализировать экологическую проблему. Развитие потребности соблюдения чистоты на улицах, дома, в детском саду. Воспитание гуманной, социальной активности, экологической грамотности, бережного отношения к окружающему миру. </vt:lpstr>
      <vt:lpstr> Вид, тип проекта: творчески информационный, долгосрочный. Участники проекта: дети подготовительной группы, воспитатель.  Сроки проведения: октябрь - февраль.  Проблема: Экологическая катастрофа. Загрязнение окружающей среды мусором и бытовыми отходами ведет к нарушению экологического равновесия всей планеты </vt:lpstr>
      <vt:lpstr> Актуальность проекта: Ежегодно от каждого человека, проживающего в России, остается очень много мусора. Ежедневно мы выбрасываем консервные банки, различные предметы из пластмассы (пакеты, бутылки), бумагу. Как мы избавляемся от мусора? Куда он потом девается? (Мы бросаем мусор в ведро). Куда потом попадает мусор? (Мусор попадает в мусоропровод или в контейнер, а затем машина увозит его куда-то). Маленькая кучка мусора кажется незначительной, но, соединяясь с другими - становится стихийным бедствием. Дело не только в том, что мусор выглядит не эстетично, он в прямом смысле слова, отравляет нашу жизнь. Накапливается огромное количество твердых, жидких и газообразных отходов. Жидкие отходы просачиваются через грунт и загрязняют источники питьевой воды. Систематическое использование загрязненной воды приводит к резкому снижению иммунитета, люди чаще болеют. </vt:lpstr>
      <vt:lpstr>Задачи проекта:  *Содействовать развитию умения дифференцировать предметы по материалу, из которого они были изготовлены.   Формировать умение сортировать мусор при его сборе.  Способствовать развитию потребности принимать личное участие в сохранности окружающей среды</vt:lpstr>
      <vt:lpstr>Формировать понятие о разнообразии отходов человеческой деятельности, научить детей утилизировать бытовой мусор.  Поддерживать у детей инициативу в создании благоприятной окружающей обстановки;  Формировать бережное отношение к природе, экологическую ответственность;  Вызвать желание научиться бросовым вещам давать вторую жизнь. </vt:lpstr>
      <vt:lpstr>Презентация PowerPoint</vt:lpstr>
      <vt:lpstr>Презентация PowerPoint</vt:lpstr>
      <vt:lpstr>Зеленый патруль «Чистый участок детского сада». </vt:lpstr>
      <vt:lpstr>Занятие «Мусор это хорошо или плохо?»</vt:lpstr>
      <vt:lpstr> Детям не терпелось самим попробовать рассортировать игрушечный «мусор» по контейнерам. Они с энтузиазмом взялись за дело! Сортировать «мусор» оказалось очень увлекательно, интересно и весело! Дети справились с заданием превосходно! Многие ребята вспомнили, что в некоторых торговых центрах и парках есть такие цветные контейнеры, в которые тоже надо отдельно положить пакетики из-под сока и бутылки из-под воды. </vt:lpstr>
      <vt:lpstr>Презентация PowerPoint</vt:lpstr>
      <vt:lpstr>Презентация PowerPoint</vt:lpstr>
      <vt:lpstr>Рисуем плакаты «Детям —чистую планету»</vt:lpstr>
      <vt:lpstr>Презентация PowerPoint</vt:lpstr>
      <vt:lpstr>Презентация PowerPoint</vt:lpstr>
      <vt:lpstr>Закрепление правил поведения в природе</vt:lpstr>
      <vt:lpstr>Презентация PowerPoint</vt:lpstr>
      <vt:lpstr>Прививать детям бережное отношение к окружающей среде и основы экологически грамотного поведения очень важно.  Только так мы сможем очистить планету и сделать наш мир лучше!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кирилл</dc:creator>
  <cp:lastModifiedBy>User</cp:lastModifiedBy>
  <cp:revision>39</cp:revision>
  <dcterms:created xsi:type="dcterms:W3CDTF">2020-10-27T00:47:41Z</dcterms:created>
  <dcterms:modified xsi:type="dcterms:W3CDTF">2025-02-17T23:32:09Z</dcterms:modified>
</cp:coreProperties>
</file>