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84" r:id="rId3"/>
    <p:sldId id="258" r:id="rId4"/>
    <p:sldId id="263" r:id="rId5"/>
    <p:sldId id="260" r:id="rId6"/>
    <p:sldId id="261" r:id="rId7"/>
    <p:sldId id="264" r:id="rId8"/>
    <p:sldId id="267" r:id="rId9"/>
    <p:sldId id="265" r:id="rId10"/>
    <p:sldId id="290" r:id="rId11"/>
    <p:sldId id="262" r:id="rId12"/>
    <p:sldId id="266" r:id="rId13"/>
    <p:sldId id="279" r:id="rId14"/>
    <p:sldId id="269" r:id="rId15"/>
    <p:sldId id="274" r:id="rId16"/>
    <p:sldId id="291" r:id="rId17"/>
    <p:sldId id="270" r:id="rId18"/>
    <p:sldId id="259" r:id="rId19"/>
    <p:sldId id="268" r:id="rId20"/>
    <p:sldId id="277" r:id="rId21"/>
    <p:sldId id="286" r:id="rId22"/>
    <p:sldId id="287" r:id="rId23"/>
    <p:sldId id="276" r:id="rId24"/>
    <p:sldId id="288" r:id="rId25"/>
    <p:sldId id="273" r:id="rId26"/>
    <p:sldId id="271" r:id="rId27"/>
    <p:sldId id="278" r:id="rId28"/>
    <p:sldId id="282" r:id="rId29"/>
    <p:sldId id="285" r:id="rId30"/>
    <p:sldId id="257" r:id="rId31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Раздел без заголовка" id="{910E7E0E-B5EB-42EB-9FB7-197F7AB70D08}">
          <p14:sldIdLst/>
        </p14:section>
        <p14:section name="Раздел без заголовка" id="{591BC640-8AD5-4D9F-BE16-BBD2CE2C793F}">
          <p14:sldIdLst>
            <p14:sldId id="256"/>
            <p14:sldId id="284"/>
            <p14:sldId id="258"/>
            <p14:sldId id="263"/>
            <p14:sldId id="260"/>
            <p14:sldId id="261"/>
            <p14:sldId id="264"/>
            <p14:sldId id="267"/>
            <p14:sldId id="265"/>
            <p14:sldId id="290"/>
            <p14:sldId id="262"/>
            <p14:sldId id="266"/>
            <p14:sldId id="279"/>
            <p14:sldId id="269"/>
            <p14:sldId id="274"/>
            <p14:sldId id="291"/>
            <p14:sldId id="270"/>
            <p14:sldId id="259"/>
            <p14:sldId id="268"/>
            <p14:sldId id="277"/>
            <p14:sldId id="286"/>
            <p14:sldId id="287"/>
            <p14:sldId id="276"/>
            <p14:sldId id="288"/>
            <p14:sldId id="273"/>
            <p14:sldId id="271"/>
            <p14:sldId id="278"/>
            <p14:sldId id="282"/>
            <p14:sldId id="285"/>
            <p14:sldId id="257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55" d="100"/>
          <a:sy n="55" d="100"/>
        </p:scale>
        <p:origin x="1104" y="6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37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21.02.2025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21.02.2025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50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50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21.02.2025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21.02.2025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12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21.02.2025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6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6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21.02.2025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31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31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21.02.2025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21.02.2025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21.02.2025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2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62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2" y="1435103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21.02.2025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21.02.2025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6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6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t>21.02.2025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62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6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7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9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2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4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6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8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1.jpeg"/><Relationship Id="rId4" Type="http://schemas.openxmlformats.org/officeDocument/2006/relationships/image" Target="../media/image30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4.jpeg"/><Relationship Id="rId4" Type="http://schemas.openxmlformats.org/officeDocument/2006/relationships/image" Target="../media/image33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6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1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microsoft.com/office/2007/relationships/hdphoto" Target="../media/hdphoto1.wdp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5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7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9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jpe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8.jpeg"/><Relationship Id="rId4" Type="http://schemas.openxmlformats.org/officeDocument/2006/relationships/image" Target="../media/image7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1.jpeg"/><Relationship Id="rId4" Type="http://schemas.openxmlformats.org/officeDocument/2006/relationships/image" Target="../media/image10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3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5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avatars.mds.yandex.net/i?id=a2c5db92cb3f42d4f8663a04606732a2_l-5235436-images-thumbs&amp;n=1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7413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980728"/>
            <a:ext cx="7772400" cy="2592288"/>
          </a:xfrm>
        </p:spPr>
        <p:txBody>
          <a:bodyPr>
            <a:normAutofit fontScale="90000"/>
          </a:bodyPr>
          <a:lstStyle/>
          <a:p>
            <a:r>
              <a:rPr lang="ru-RU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b="1" i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«Взялся за математику, не пищи,</a:t>
            </a:r>
            <a:br>
              <a:rPr lang="ru-RU" b="1" i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b="1" i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легкой жизни не ищи!»</a:t>
            </a:r>
            <a:br>
              <a:rPr lang="ru-RU" b="1" i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b="1" i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4355976" y="3789040"/>
            <a:ext cx="3416424" cy="2160240"/>
          </a:xfrm>
        </p:spPr>
        <p:txBody>
          <a:bodyPr>
            <a:normAutofit/>
          </a:bodyPr>
          <a:lstStyle/>
          <a:p>
            <a:r>
              <a:rPr lang="ru-RU" sz="36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Команда «Магистры» </a:t>
            </a:r>
            <a:endParaRPr lang="ru-RU" sz="3600" b="1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16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МБДОУ ДСОВ № 34 с. Вольно- </a:t>
            </a:r>
            <a:r>
              <a:rPr lang="ru-RU" sz="16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Надеждинское</a:t>
            </a:r>
            <a:r>
              <a:rPr lang="ru-RU" sz="16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Надеждинского</a:t>
            </a:r>
            <a:r>
              <a:rPr lang="ru-RU" sz="16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района</a:t>
            </a:r>
            <a:endParaRPr lang="ru-RU" sz="16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606007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avatars.mds.yandex.net/i?id=a2c5db92cb3f42d4f8663a04606732a2_l-5235436-images-thumbs&amp;n=1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7413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620688"/>
            <a:ext cx="3384376" cy="60239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5976" y="620688"/>
            <a:ext cx="4245502" cy="57695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3580409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avatars.mds.yandex.net/i?id=a2c5db92cb3f42d4f8663a04606732a2_l-5235436-images-thumbs&amp;n=1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7413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467545" y="620701"/>
            <a:ext cx="4414358" cy="1656183"/>
          </a:xfrm>
        </p:spPr>
        <p:txBody>
          <a:bodyPr>
            <a:normAutofit fontScale="90000"/>
          </a:bodyPr>
          <a:lstStyle/>
          <a:p>
            <a:r>
              <a:rPr lang="ru-RU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Игра</a:t>
            </a:r>
            <a:br>
              <a:rPr lang="ru-RU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« Логические кубики»</a:t>
            </a:r>
            <a:endParaRPr lang="ru-RU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099" name="Picture 3" descr="C:\Users\Искорка\Desktop\яна\d0e48053-53fd-4802-b3e4-57e25775d269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2947601"/>
            <a:ext cx="4538300" cy="34108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C:\Users\Искорка\Desktop\яна\b029f18a-3433-4eb3-afbe-ac570f4550c8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81902" y="637404"/>
            <a:ext cx="3650538" cy="40156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79359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avatars.mds.yandex.net/i?id=a2c5db92cb3f42d4f8663a04606732a2_l-5235436-images-thumbs&amp;n=1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7413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1" y="404665"/>
            <a:ext cx="7846640" cy="1584176"/>
          </a:xfrm>
        </p:spPr>
        <p:txBody>
          <a:bodyPr/>
          <a:lstStyle/>
          <a:p>
            <a:r>
              <a:rPr lang="ru-RU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 Логические крышечки»</a:t>
            </a:r>
            <a:endParaRPr lang="ru-RU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219" name="Picture 3" descr="C:\Users\Искорка\Desktop\яна\773f1c89-5154-40ec-87f6-1a1de4c8a268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1496" y="1628800"/>
            <a:ext cx="6336704" cy="47525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201025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avatars.mds.yandex.net/i?id=a2c5db92cb3f42d4f8663a04606732a2_l-5235436-images-thumbs&amp;n=1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7413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 descr="C:\Users\Искорка\Desktop\яна\2bc34036-0365-4c4c-b63d-58356e287c67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476672"/>
            <a:ext cx="4248472" cy="38435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 descr="C:\Users\Искорка\Desktop\яна\b9369eb1-97a5-4e73-ab6f-bca0d3f66fca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48311" y="908720"/>
            <a:ext cx="4200686" cy="55892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910199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avatars.mds.yandex.net/i?id=a2c5db92cb3f42d4f8663a04606732a2_l-5235436-images-thumbs&amp;n=1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7413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692699"/>
            <a:ext cx="3454152" cy="1728189"/>
          </a:xfrm>
        </p:spPr>
        <p:txBody>
          <a:bodyPr/>
          <a:lstStyle/>
          <a:p>
            <a:r>
              <a:rPr lang="ru-RU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«Говорящий пол»</a:t>
            </a:r>
            <a:endParaRPr lang="ru-RU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194" name="Picture 2" descr="C:\Users\Искорка\Desktop\яна\b5c16bc0-266c-4d2a-93bc-ad3b964d653f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8485" y="3370684"/>
            <a:ext cx="4655715" cy="31133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5" name="Picture 3" descr="C:\Users\Искорка\Desktop\яна\8e625d17-2f6c-40b6-a14d-19d122a44769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05378" y="188640"/>
            <a:ext cx="4592536" cy="34515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088299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avatars.mds.yandex.net/i?id=a2c5db92cb3f42d4f8663a04606732a2_l-5235436-images-thumbs&amp;n=1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7413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4355976" y="3789040"/>
            <a:ext cx="3416424" cy="1849760"/>
          </a:xfrm>
        </p:spPr>
        <p:txBody>
          <a:bodyPr>
            <a:normAutofit/>
          </a:bodyPr>
          <a:lstStyle/>
          <a:p>
            <a:endParaRPr lang="ru-RU" sz="36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098" name="Picture 2" descr="C:\Users\Искорка\Desktop\яна\a2b72a2c-fc7b-47de-8d3f-d226c3ae409f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197" y="548680"/>
            <a:ext cx="3888740" cy="49685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9" name="Picture 3" descr="C:\Users\Искорка\Desktop\яна\d351b431-8c66-4a30-b82d-aef196e36dac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1960" y="1196752"/>
            <a:ext cx="4327263" cy="4991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191478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avatars.mds.yandex.net/i?id=a2c5db92cb3f42d4f8663a04606732a2_l-5235436-images-thumbs&amp;n=1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7413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38658"/>
            <a:ext cx="7016824" cy="2326646"/>
          </a:xfrm>
        </p:spPr>
        <p:txBody>
          <a:bodyPr>
            <a:normAutofit fontScale="62500" lnSpcReduction="20000"/>
          </a:bodyPr>
          <a:lstStyle/>
          <a:p>
            <a:r>
              <a:rPr lang="ru-RU" sz="51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Задачка </a:t>
            </a:r>
            <a:r>
              <a:rPr lang="ru-RU" sz="51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«Котята»</a:t>
            </a:r>
            <a:endParaRPr lang="ru-RU" sz="5100" b="1" dirty="0" smtClean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40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3-х этажном доме жили 3 котенка. </a:t>
            </a:r>
          </a:p>
          <a:p>
            <a:r>
              <a:rPr lang="ru-RU" sz="40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Белый, черный, рыжий.</a:t>
            </a:r>
          </a:p>
          <a:p>
            <a:r>
              <a:rPr lang="ru-RU" sz="40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Котята с 1и 2 этажей не были черными ( что это значит?) Белый   котенок жил не на первом этаже. Какой котенок жил на 1 этаже? </a:t>
            </a:r>
            <a:endParaRPr lang="ru-RU" sz="40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225274"/>
            <a:ext cx="3578264" cy="35866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016" y="332656"/>
            <a:ext cx="3672408" cy="350600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8962073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avatars.mds.yandex.net/i?id=a2c5db92cb3f42d4f8663a04606732a2_l-5235436-images-thumbs&amp;n=1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7413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0" name="Picture 2" descr="C:\Users\Искорка\Desktop\яна\66b0253a-1eb9-4c5b-999d-21c6ded9d73e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5638" y="115125"/>
            <a:ext cx="6552728" cy="29538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1" name="Picture 3" descr="C:\Users\Искорка\Desktop\яна\a0dba0cc-8349-4b5c-b860-5022b52de39e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3235556"/>
            <a:ext cx="3840008" cy="28800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2" name="Picture 4" descr="C:\Users\Искорка\Desktop\яна\a02a19a4-888c-4ef3-b60b-a25a6f09f7a0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4912" y="3312277"/>
            <a:ext cx="3737714" cy="28032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942726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avatars.mds.yandex.net/i?id=a2c5db92cb3f42d4f8663a04606732a2_l-5235436-images-thumbs&amp;n=1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7413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5123303" y="836713"/>
            <a:ext cx="3334896" cy="1434230"/>
          </a:xfrm>
        </p:spPr>
        <p:txBody>
          <a:bodyPr>
            <a:normAutofit fontScale="90000"/>
          </a:bodyPr>
          <a:lstStyle/>
          <a:p>
            <a:r>
              <a:rPr lang="ru-RU" sz="40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Математика  для дошколят</a:t>
            </a:r>
            <a:endParaRPr lang="ru-RU" sz="40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5181893" y="2513758"/>
            <a:ext cx="2955876" cy="39411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1174744" y="-447303"/>
            <a:ext cx="3191393" cy="42551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2" descr="C:\Users\Искорка\Desktop\яна\52d0877c-835e-4e38-beb7-cac599d5f458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9146" y="3360584"/>
            <a:ext cx="4335499" cy="25886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041313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avatars.mds.yandex.net/i?id=a2c5db92cb3f42d4f8663a04606732a2_l-5235436-images-thumbs&amp;n=1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7413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6" y="188653"/>
            <a:ext cx="3691075" cy="2520279"/>
          </a:xfrm>
        </p:spPr>
        <p:txBody>
          <a:bodyPr/>
          <a:lstStyle/>
          <a:p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« Загадки с сюрпризом»</a:t>
            </a: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1267" name="Picture 3" descr="C:\Users\Искорка\Desktop\яна\bcab928f-6045-4fd1-8775-97636d565118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76875" y="116632"/>
            <a:ext cx="4658306" cy="35010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715009" y="2245432"/>
            <a:ext cx="3645024" cy="48600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9933685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avatars.mds.yandex.net/i?id=a2c5db92cb3f42d4f8663a04606732a2_l-5235436-images-thumbs&amp;n=1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7413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980728"/>
            <a:ext cx="7772400" cy="2592288"/>
          </a:xfrm>
        </p:spPr>
        <p:txBody>
          <a:bodyPr>
            <a:normAutofit/>
          </a:bodyPr>
          <a:lstStyle/>
          <a:p>
            <a:r>
              <a:rPr lang="ru-RU" b="1" i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Смекай, угадывай, считай, наши игры покупай и талант свой развивай. </a:t>
            </a:r>
            <a:endParaRPr lang="ru-RU" b="1" i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823822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avatars.mds.yandex.net/i?id=a2c5db92cb3f42d4f8663a04606732a2_l-5235436-images-thumbs&amp;n=1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7413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980728"/>
            <a:ext cx="7772400" cy="2592288"/>
          </a:xfrm>
        </p:spPr>
        <p:txBody>
          <a:bodyPr>
            <a:normAutofit/>
          </a:bodyPr>
          <a:lstStyle/>
          <a:p>
            <a:endParaRPr lang="ru-RU" b="1" i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4355976" y="3789040"/>
            <a:ext cx="3416424" cy="1849760"/>
          </a:xfrm>
        </p:spPr>
        <p:txBody>
          <a:bodyPr>
            <a:normAutofit/>
          </a:bodyPr>
          <a:lstStyle/>
          <a:p>
            <a:endParaRPr lang="ru-RU" sz="36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050" name="Picture 2" descr="C:\Users\Искорка\Desktop\яна\81e89760-0bf4-4c30-9303-5900382f252b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1824421" y="-542715"/>
            <a:ext cx="5495157" cy="79208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965628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avatars.mds.yandex.net/i?id=a2c5db92cb3f42d4f8663a04606732a2_l-5235436-images-thumbs&amp;n=1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7413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836713"/>
            <a:ext cx="7772400" cy="2763738"/>
          </a:xfrm>
        </p:spPr>
        <p:txBody>
          <a:bodyPr>
            <a:normAutofit/>
          </a:bodyPr>
          <a:lstStyle/>
          <a:p>
            <a:endParaRPr lang="ru-RU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endParaRPr lang="ru-RU" sz="40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1781944" y="-625760"/>
            <a:ext cx="5652120" cy="79928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6133174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avatars.mds.yandex.net/i?id=a2c5db92cb3f42d4f8663a04606732a2_l-5235436-images-thumbs&amp;n=1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7413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836713"/>
            <a:ext cx="7772400" cy="2763738"/>
          </a:xfrm>
        </p:spPr>
        <p:txBody>
          <a:bodyPr>
            <a:normAutofit/>
          </a:bodyPr>
          <a:lstStyle/>
          <a:p>
            <a:endParaRPr lang="ru-RU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endParaRPr lang="ru-RU" sz="40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1871700" y="-639454"/>
            <a:ext cx="5472610" cy="7992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574588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avatars.mds.yandex.net/i?id=a2c5db92cb3f42d4f8663a04606732a2_l-5235436-images-thumbs&amp;n=1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7413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4355976" y="3789040"/>
            <a:ext cx="3416424" cy="1849760"/>
          </a:xfrm>
        </p:spPr>
        <p:txBody>
          <a:bodyPr>
            <a:normAutofit/>
          </a:bodyPr>
          <a:lstStyle/>
          <a:p>
            <a:endParaRPr lang="ru-RU" sz="36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2" descr="C:\Users\Искорка\Desktop\яна\4a128174-f101-4bea-873e-9af23949b320 (1)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1360" y="260648"/>
            <a:ext cx="4324896" cy="33820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Искорка\Desktop\яна\96a45c9b-5c0a-4657-9711-05bfe118b93e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3808" y="3140968"/>
            <a:ext cx="6019800" cy="33051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233822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avatars.mds.yandex.net/i?id=a2c5db92cb3f42d4f8663a04606732a2_l-5235436-images-thumbs&amp;n=1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52754"/>
            <a:ext cx="9144000" cy="67413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116632"/>
            <a:ext cx="7772400" cy="5112569"/>
          </a:xfrm>
        </p:spPr>
        <p:txBody>
          <a:bodyPr>
            <a:normAutofit fontScale="90000"/>
          </a:bodyPr>
          <a:lstStyle/>
          <a:p>
            <a:r>
              <a:rPr lang="ru-RU" sz="20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0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1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Задачки для самых маленьких</a:t>
            </a:r>
            <a:br>
              <a:rPr lang="ru-RU" sz="31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0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Вот </a:t>
            </a:r>
            <a:r>
              <a:rPr lang="ru-RU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смотрите, классика. Цель: обсудить с малышом, что такое короткое/длинное и прочие важные вещи. Можно подсунуть ему картинку с парой ленточек: «Ну-ка, дружок, найди самую длинную». А можно сказку рассказать. О двух ленточках. Та, что подлиннее – </a:t>
            </a:r>
            <a:r>
              <a:rPr lang="ru-RU" sz="2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хвастушка</a:t>
            </a:r>
            <a:r>
              <a:rPr lang="ru-RU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и задавака. «Не хочу с тобой играть! Ты – коротышка какая-то. А из меня и бантик можно сделать, и узелок завязать». Грустно короткой ленточке, чуть не плачет она. Вдруг видит, к длинной ленточке малыш подошел. С ножницами в руке. Чик-чик, и вместо длинной ленточки на коврике две лежат – коротенькие. Посмотрели ленточки друг на друга (сколько их всего стало, кстати?), спорить им теперь не о чем, длина у них одинаковая. Подружились они и стали с тех пор играть </a:t>
            </a:r>
            <a:r>
              <a:rPr lang="ru-RU" sz="20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вместе.</a:t>
            </a:r>
            <a:r>
              <a:rPr lang="ru-RU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20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email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48064" y="4509120"/>
            <a:ext cx="3334280" cy="2028683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8071424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avatars.mds.yandex.net/i?id=a2c5db92cb3f42d4f8663a04606732a2_l-5235436-images-thumbs&amp;n=1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7413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980728"/>
            <a:ext cx="7772400" cy="2592288"/>
          </a:xfrm>
        </p:spPr>
        <p:txBody>
          <a:bodyPr>
            <a:normAutofit/>
          </a:bodyPr>
          <a:lstStyle/>
          <a:p>
            <a:endParaRPr lang="ru-RU" b="1" i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4355976" y="3789040"/>
            <a:ext cx="3416424" cy="1849760"/>
          </a:xfrm>
        </p:spPr>
        <p:txBody>
          <a:bodyPr>
            <a:normAutofit/>
          </a:bodyPr>
          <a:lstStyle/>
          <a:p>
            <a:endParaRPr lang="ru-RU" sz="36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7" y="620688"/>
            <a:ext cx="7810900" cy="55446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7750258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avatars.mds.yandex.net/i?id=a2c5db92cb3f42d4f8663a04606732a2_l-5235436-images-thumbs&amp;n=1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7413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14" name="Picture 2" descr="C:\Users\Искорка\Desktop\яна\3b81fa88-e89b-473f-abe2-f7d6538e97d7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332656"/>
            <a:ext cx="3767064" cy="37670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15" name="Picture 3" descr="C:\Users\Искорка\Desktop\яна\930c960f-cc8c-469f-82b1-82a3fc10756f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7944" y="2848396"/>
            <a:ext cx="4518668" cy="33960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161244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avatars.mds.yandex.net/i?id=a2c5db92cb3f42d4f8663a04606732a2_l-5235436-images-thumbs&amp;n=1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7413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4355976" y="3789040"/>
            <a:ext cx="3416424" cy="1849760"/>
          </a:xfrm>
        </p:spPr>
        <p:txBody>
          <a:bodyPr>
            <a:normAutofit/>
          </a:bodyPr>
          <a:lstStyle/>
          <a:p>
            <a:endParaRPr lang="ru-RU" sz="36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2" descr="C:\Users\Искорка\Desktop\яна\4a086d57-7410-465f-b363-ad1a6f773f0f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620688"/>
            <a:ext cx="3672408" cy="55446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Искорка\Desktop\яна\4d532263-d4b2-417d-b22e-d72953f07e25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7984" y="620688"/>
            <a:ext cx="4167126" cy="55446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417001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avatars.mds.yandex.net/i?id=a2c5db92cb3f42d4f8663a04606732a2_l-5235436-images-thumbs&amp;n=1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7413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C:\Users\Искорка\Desktop\яна\7dcded2b-414f-4afe-981e-e601a19b2dcd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323528" y="116632"/>
            <a:ext cx="5142725" cy="38650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10674" y="3068960"/>
            <a:ext cx="4114800" cy="30845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547059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avatars.mds.yandex.net/i?id=a2c5db92cb3f42d4f8663a04606732a2_l-5235436-images-thumbs&amp;n=1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7413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980728"/>
            <a:ext cx="7772400" cy="2592288"/>
          </a:xfrm>
        </p:spPr>
        <p:txBody>
          <a:bodyPr>
            <a:normAutofit/>
          </a:bodyPr>
          <a:lstStyle/>
          <a:p>
            <a:endParaRPr lang="ru-RU" b="1" i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4355976" y="3789040"/>
            <a:ext cx="3416424" cy="1849760"/>
          </a:xfrm>
        </p:spPr>
        <p:txBody>
          <a:bodyPr>
            <a:normAutofit/>
          </a:bodyPr>
          <a:lstStyle/>
          <a:p>
            <a:endParaRPr lang="ru-RU" sz="36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098" name="Picture 2" descr="C:\Users\Искорка\Desktop\яна\93d75a3a-6fd5-4cd7-962f-91011c686e1f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620688"/>
            <a:ext cx="7920880" cy="56166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359840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avatars.mds.yandex.net/i?id=a2c5db92cb3f42d4f8663a04606732a2_l-5235436-images-thumbs&amp;n=1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7413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620701"/>
            <a:ext cx="7772400" cy="1080119"/>
          </a:xfrm>
        </p:spPr>
        <p:txBody>
          <a:bodyPr/>
          <a:lstStyle/>
          <a:p>
            <a:r>
              <a:rPr lang="ru-RU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Игра «Числовая рыбка»</a:t>
            </a:r>
            <a:endParaRPr lang="ru-RU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endParaRPr lang="ru-RU" sz="40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2" descr="C:\Users\Искорка\Desktop\яна\5f399c65-bfe4-4400-a42a-11b5f8b641ef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1667172"/>
            <a:ext cx="3264132" cy="34070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Искорка\Desktop\яна\ced14701-d321-411f-815c-7ef9fcc857b4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7944" y="2636912"/>
            <a:ext cx="4562072" cy="34070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030389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avatars.mds.yandex.net/i?id=a2c5db92cb3f42d4f8663a04606732a2_l-5235436-images-thumbs&amp;n=1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7413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692696"/>
            <a:ext cx="7772400" cy="3888431"/>
          </a:xfrm>
        </p:spPr>
        <p:txBody>
          <a:bodyPr>
            <a:normAutofit/>
          </a:bodyPr>
          <a:lstStyle/>
          <a:p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Не стоит забывать о « математических играх», которые, как  волшебная палочка, напоминают  нам, что изучение чисел может быть таким же увлекательным, как  чтение любимой книги.</a:t>
            </a:r>
            <a:endParaRPr lang="ru-RU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714057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avatars.mds.yandex.net/i?id=a2c5db92cb3f42d4f8663a04606732a2_l-5235436-images-thumbs&amp;n=1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9302199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620701"/>
            <a:ext cx="7772400" cy="1368151"/>
          </a:xfrm>
        </p:spPr>
        <p:txBody>
          <a:bodyPr>
            <a:normAutofit/>
          </a:bodyPr>
          <a:lstStyle/>
          <a:p>
            <a:r>
              <a:rPr lang="ru-RU" sz="36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Игра</a:t>
            </a:r>
            <a:br>
              <a:rPr lang="ru-RU" sz="36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6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« геометрический театр»</a:t>
            </a:r>
            <a:endParaRPr lang="ru-RU" sz="36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122" name="Picture 2" descr="C:\Users\Искорка\Desktop\яна\dbf57ed4-07fb-4bda-864e-1ccf81ad0a36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2914709" y="405786"/>
            <a:ext cx="3960428" cy="71265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829435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avatars.mds.yandex.net/i?id=a2c5db92cb3f42d4f8663a04606732a2_l-5235436-images-thumbs&amp;n=1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7413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692709"/>
            <a:ext cx="7772400" cy="1512167"/>
          </a:xfrm>
        </p:spPr>
        <p:txBody>
          <a:bodyPr/>
          <a:lstStyle/>
          <a:p>
            <a:r>
              <a:rPr lang="ru-RU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Сами шили, сами поиграли.</a:t>
            </a:r>
            <a:endParaRPr lang="ru-RU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050" name="Picture 2" descr="C:\Users\Искорка\Desktop\яна\b64c16be-0179-4d6c-8b84-75efa2dbfb97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42829" y="1916832"/>
            <a:ext cx="4105514" cy="37655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820685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avatars.mds.yandex.net/i?id=a2c5db92cb3f42d4f8663a04606732a2_l-5235436-images-thumbs&amp;n=1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7413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C:\Users\Искорка\Desktop\яна\d86d8601-9896-46c0-a4e6-028114bd7c06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6057" y="234967"/>
            <a:ext cx="3236566" cy="39607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7" name="Picture 5" descr="C:\Users\Искорка\Desktop\яна\dafd42c4-1c47-4081-adfa-3804097d99b5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1235" y="234967"/>
            <a:ext cx="3483445" cy="39423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3" descr="C:\Users\Искорка\Desktop\яна\b4245a89-362f-4746-8d1d-ec954380cb93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6744" y="3789040"/>
            <a:ext cx="4375871" cy="25913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188995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avatars.mds.yandex.net/i?id=a2c5db92cb3f42d4f8663a04606732a2_l-5235436-images-thumbs&amp;n=1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7413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6" name="Picture 2" descr="C:\Users\Искорка\Desktop\яна\fd9cbfab-6931-4cbf-9c98-c3c688d2e0d6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1663" y="178740"/>
            <a:ext cx="2645620" cy="42014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7" name="Picture 3" descr="C:\Users\Искорка\Desktop\яна\7ee0fa3b-5dee-4f40-80ab-ad78d8c2e3e4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48147" y="10341768"/>
            <a:ext cx="5668820" cy="75114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 descr="C:\Users\Искорка\Desktop\яна\7ee0fa3b-5dee-4f40-80ab-ad78d8c2e3e4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24128" y="203656"/>
            <a:ext cx="2919472" cy="42014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9" name="Picture 5" descr="C:\Users\Искорка\Desktop\яна\62ef6f96-0249-41db-95ee-5f7d09a5963e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15816" y="3804056"/>
            <a:ext cx="3771073" cy="29373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562439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avatars.mds.yandex.net/i?id=a2c5db92cb3f42d4f8663a04606732a2_l-5235436-images-thumbs&amp;n=1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7413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4504411" y="836712"/>
            <a:ext cx="4006212" cy="1872208"/>
          </a:xfrm>
        </p:spPr>
        <p:txBody>
          <a:bodyPr>
            <a:normAutofit/>
          </a:bodyPr>
          <a:lstStyle/>
          <a:p>
            <a:r>
              <a:rPr lang="ru-RU" sz="36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Игра «Собери солнышко»</a:t>
            </a:r>
            <a:endParaRPr lang="ru-RU" sz="36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42" name="Picture 2" descr="C:\Users\Искорка\Desktop\яна\5b74c178-3dff-4f31-b925-906456e84623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8162" y="2888559"/>
            <a:ext cx="4152461" cy="31143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3" name="Picture 3" descr="C:\Users\Искорка\Desktop\яна\16bf1dc3-084f-41a9-a263-ee26c73c1c87 (1)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5004" y="801448"/>
            <a:ext cx="4020034" cy="30150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603565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avatars.mds.yandex.net/i?id=a2c5db92cb3f42d4f8663a04606732a2_l-5235436-images-thumbs&amp;n=1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7413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6" y="692709"/>
            <a:ext cx="3164765" cy="2005351"/>
          </a:xfrm>
        </p:spPr>
        <p:txBody>
          <a:bodyPr>
            <a:normAutofit/>
          </a:bodyPr>
          <a:lstStyle/>
          <a:p>
            <a:r>
              <a:rPr lang="ru-RU" sz="28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Игра «Геометрические погремушки»</a:t>
            </a:r>
            <a:endParaRPr lang="ru-RU" sz="28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170" name="Picture 2" descr="C:\Users\Искорка\Desktop\яна\Изображение WhatsApp 2025-02-04 в 22.26.12_77adb9b6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30" y="2698060"/>
            <a:ext cx="5373767" cy="40303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1" name="Picture 3" descr="C:\Users\Искорка\Desktop\яна\Изображение WhatsApp 2025-02-04 в 22.26.12_f1a54f02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50571" y="116632"/>
            <a:ext cx="5088565" cy="38164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233163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383</TotalTime>
  <Words>144</Words>
  <Application>Microsoft Office PowerPoint</Application>
  <PresentationFormat>Экран (4:3)</PresentationFormat>
  <Paragraphs>20</Paragraphs>
  <Slides>30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30</vt:i4>
      </vt:variant>
    </vt:vector>
  </HeadingPairs>
  <TitlesOfParts>
    <vt:vector size="34" baseType="lpstr">
      <vt:lpstr>Arial</vt:lpstr>
      <vt:lpstr>Calibri</vt:lpstr>
      <vt:lpstr>Times New Roman</vt:lpstr>
      <vt:lpstr>Тема Office</vt:lpstr>
      <vt:lpstr>  «Взялся за математику, не пищи, легкой жизни не ищи!» </vt:lpstr>
      <vt:lpstr>Смекай, угадывай, считай, наши игры покупай и талант свой развивай. </vt:lpstr>
      <vt:lpstr>Игра «Числовая рыбка»</vt:lpstr>
      <vt:lpstr>Игра  « геометрический театр»</vt:lpstr>
      <vt:lpstr>Сами шили, сами поиграли.</vt:lpstr>
      <vt:lpstr>Презентация PowerPoint</vt:lpstr>
      <vt:lpstr>Презентация PowerPoint</vt:lpstr>
      <vt:lpstr>Игра «Собери солнышко»</vt:lpstr>
      <vt:lpstr>Игра «Геометрические погремушки»</vt:lpstr>
      <vt:lpstr>Презентация PowerPoint</vt:lpstr>
      <vt:lpstr>Игра  « Логические кубики»</vt:lpstr>
      <vt:lpstr>« Логические крышечки»</vt:lpstr>
      <vt:lpstr>Презентация PowerPoint</vt:lpstr>
      <vt:lpstr>«Говорящий пол»</vt:lpstr>
      <vt:lpstr>Презентация PowerPoint</vt:lpstr>
      <vt:lpstr>Презентация PowerPoint</vt:lpstr>
      <vt:lpstr>Презентация PowerPoint</vt:lpstr>
      <vt:lpstr>Математика  для дошколят</vt:lpstr>
      <vt:lpstr>« Загадки с сюрпризом»</vt:lpstr>
      <vt:lpstr>Презентация PowerPoint</vt:lpstr>
      <vt:lpstr>Презентация PowerPoint</vt:lpstr>
      <vt:lpstr>Презентация PowerPoint</vt:lpstr>
      <vt:lpstr>Презентация PowerPoint</vt:lpstr>
      <vt:lpstr>  Задачки для самых маленьких  Вот смотрите, классика. Цель: обсудить с малышом, что такое короткое/длинное и прочие важные вещи. Можно подсунуть ему картинку с парой ленточек: «Ну-ка, дружок, найди самую длинную». А можно сказку рассказать. О двух ленточках. Та, что подлиннее – хвастушка и задавака. «Не хочу с тобой играть! Ты – коротышка какая-то. А из меня и бантик можно сделать, и узелок завязать». Грустно короткой ленточке, чуть не плачет она. Вдруг видит, к длинной ленточке малыш подошел. С ножницами в руке. Чик-чик, и вместо длинной ленточки на коврике две лежат – коротенькие. Посмотрели ленточки друг на друга (сколько их всего стало, кстати?), спорить им теперь не о чем, длина у них одинаковая. Подружились они и стали с тех пор играть вместе.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Не стоит забывать о « математических играх», которые, как  волшебная палочка, напоминают  нам, что изучение чисел может быть таким же увлекательным, как  чтение любимой книги.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Занимательная  математика</dc:title>
  <dc:creator>Искорка</dc:creator>
  <cp:lastModifiedBy>User</cp:lastModifiedBy>
  <cp:revision>59</cp:revision>
  <dcterms:created xsi:type="dcterms:W3CDTF">2025-02-04T06:55:55Z</dcterms:created>
  <dcterms:modified xsi:type="dcterms:W3CDTF">2025-02-21T01:44:28Z</dcterms:modified>
</cp:coreProperties>
</file>