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5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8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0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58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35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1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6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1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2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4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E13C-0164-4E28-8627-214CE3F084DF}" type="datetimeFigureOut">
              <a:rPr lang="ru-RU" smtClean="0"/>
              <a:t>10.11.2024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2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42123-9CE8-CE2E-645A-C919A42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Проект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« Будем природу беречь!»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1EA2C6-A42A-EF72-F227-19E650E46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177915"/>
            <a:ext cx="8596668" cy="2863447"/>
          </a:xfrm>
        </p:spPr>
        <p:txBody>
          <a:bodyPr>
            <a:normAutofit/>
          </a:bodyPr>
          <a:lstStyle/>
          <a:p>
            <a:pPr algn="r"/>
            <a:r>
              <a:rPr lang="ru-RU" sz="2800" b="1">
                <a:solidFill>
                  <a:schemeClr val="tx1"/>
                </a:solidFill>
              </a:rPr>
              <a:t>Выполнила воспитатель : </a:t>
            </a:r>
            <a:r>
              <a:rPr lang="ru-RU" sz="2800" b="1" dirty="0">
                <a:solidFill>
                  <a:schemeClr val="tx1"/>
                </a:solidFill>
              </a:rPr>
              <a:t>Козина </a:t>
            </a:r>
            <a:r>
              <a:rPr lang="ru-RU" sz="2800" b="1">
                <a:solidFill>
                  <a:schemeClr val="tx1"/>
                </a:solidFill>
              </a:rPr>
              <a:t>Яна Валентиновна 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9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7AD5E-D5CC-589D-07F0-4189C23E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26546" y="816638"/>
            <a:ext cx="3398266" cy="60413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57BA4-EE18-66B7-FEAE-537DE8C7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D9A6B-FC6F-F596-8312-050C13EF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48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4F937B-94F1-52F7-610F-F1BDCF54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194872"/>
            <a:ext cx="9043042" cy="64457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93FD-4F5E-A353-8BD6-D38E2BFE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92B456-B325-2AAA-4662-22B218130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6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C29E5C-20F2-BD5E-6364-A9603FB5F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2" y="633412"/>
            <a:ext cx="11692329" cy="55911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65827-E811-8539-5030-100C8CF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2B11C-4181-4076-0880-C5A3455C5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52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B7EA16-B571-2D4B-8E84-FE9B768C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3" y="619593"/>
            <a:ext cx="2962431" cy="52665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D7BE0-02C0-9B29-CCE0-06E56DFC4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5990" y="5886137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DC425-0F8F-536B-1CEE-CC17123AC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FA132-CDA4-B3A7-F459-4C8C7E19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772" y="619593"/>
            <a:ext cx="3609318" cy="5266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B65AAE-3899-85B3-8212-78D66050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078" y="619593"/>
            <a:ext cx="3680263" cy="52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5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044849-25DB-C7D8-FDF2-D6878D92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86" y="415976"/>
            <a:ext cx="3604666" cy="60260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407ED-8E10-B2F4-D2DE-5C76487E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596" y="3462727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8B612-1E2A-33F7-2A33-CB95DDF07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116" y="3783724"/>
            <a:ext cx="5852885" cy="2257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C6ACA-084B-CFB0-DDFF-D7C01360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04" y="449703"/>
            <a:ext cx="3623639" cy="60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9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CE7E9-4926-7306-60EA-D7ADAA4A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4" y="444709"/>
            <a:ext cx="10698535" cy="6248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868-69F2-6AFE-091F-86C705F1A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1CF3A-92BB-21CE-F087-ABB3340D8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8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0C96B-E6B5-4DFA-80EF-893BB3521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498" y="2404533"/>
            <a:ext cx="8509505" cy="3516581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планете дружно жили дети.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разоряли гнёзда птиц ради нескольких яиц,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ловили  по дубравам рыжих белок  для забавы,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Травку не топтали, рек не загрязняли,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старательно, с умом берегли свой общий дом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названием Земля, где живём и ты, и я!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175EAB-98B9-ED41-768B-B560EC19A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1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C955C-AABC-9C74-5967-0A81D345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 – исследовательский.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32770B-B71F-64AA-CE76-47D335524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50889" cy="388077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детей с природой открываются возможности для эстетического, патриотического, нравственного воспитания. Общение в природой обогащает духовную сферу человека, способствует формированию положительных качеств. Проведение собственных исследований, наблюдений позволяют обобщать, анализировать и способствовать экологически грамотному, безопасному для природы и собственного здоровья поведению. </a:t>
            </a:r>
          </a:p>
        </p:txBody>
      </p:sp>
    </p:spTree>
    <p:extLst>
      <p:ext uri="{BB962C8B-B14F-4D97-AF65-F5344CB8AC3E}">
        <p14:creationId xmlns:p14="http://schemas.microsoft.com/office/powerpoint/2010/main" val="317571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31F0A-1F7C-42B8-DB0A-312EBDAF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Настоящей работой мы хотели  обратить внимание на такую проблему, как развитие потребности у детей к познанию природы, растительного мира,  воспитания трудолюбия, любознательности, желанию постоянно открывать что-то новое, исследовать и экспериментировать.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C43554-DAA7-C632-3095-BF074191D41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7480092" y="6041362"/>
            <a:ext cx="1793910" cy="37442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31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6F0C-6AB8-A291-CE75-04564512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экологические знания, бережное отношение к природе и всему окружающему.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прививать любовь к родной природе, подводить к пониманию ее хрупкой красоты, формировать к ней бережное отношение;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правилами поведения на природе, уточнить экологические запреты;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видеть красоту природы;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связно и последовательно составлять рассказ по картинке, обогащать словарный запас;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желание беречь природу, любовь к родному краю;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понимание взаимосвязей в природе и места человека в них.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навыков экологически грамотного, нравственного поведения в природе.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выполнения: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май.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родители, дети  старшей  группы , воспитатели..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4A22DA-8087-E20F-AC27-84885C08BC4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9274001" y="5441430"/>
            <a:ext cx="45719" cy="5999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96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C05DD-D105-7CE1-0F7A-29F3E76E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перспективного плана проведения НОД и наблюдений на прогулке.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методического материала по направлению работы.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изготовление дидактических игр на экологическую тему.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родителей и детей о том, какие книги о природе читают дома, есть ли домашние питомцы.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84FB73-51B4-A0A3-7D7D-0F60F73C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502" y="5831174"/>
            <a:ext cx="5466500" cy="2101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13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3AEC7-6483-CB25-0BE0-37D17C37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64" y="816637"/>
            <a:ext cx="7999838" cy="993515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реализации проекта :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и экологические экскурсии в природу.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бесед на тему «Наш дом – природа» (“Берегите лес”, “Поможем природе”, “Что такое природа?”, “Живая и неживая природа”, “Правила поведения в природе”, “Почему воду надо беречь”...)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чтение (стих. Дейнеко “Вот на земле огромный дом”,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Н.Рыжова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“Волшебная вода”,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В.Бианки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“Лесная газета”,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Е.Пермяк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“Сказки и рассказы”,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А.Лопатина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“Сказы матушки земли”...)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Экологические, подвижные, дидактические, театрализованные игры, игры-путешествия, игры – инсценировки.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E30D35-03D6-E272-A373-AE0272565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128" y="5921115"/>
            <a:ext cx="4896874" cy="12024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06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2A025-88DE-A40E-198F-4CB52070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пословиц и поговорок о природе.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 и фильмов о природе.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30B00-1161-60E4-ABEA-4AFB24AC3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2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A81EC-89E3-101F-80BE-D26E6A08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65123" y="-988884"/>
            <a:ext cx="3417758" cy="5531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EF1167-73A1-119F-DC8D-15AC6E020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81383" y="1666565"/>
            <a:ext cx="3857625" cy="63808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4F9E5-54FC-E537-1AA0-453CF709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830980" cy="1320800"/>
          </a:xfrm>
        </p:spPr>
        <p:txBody>
          <a:bodyPr/>
          <a:lstStyle/>
          <a:p>
            <a:r>
              <a:rPr lang="ru-RU" dirty="0"/>
              <a:t>Дидактическая игра «С какого дерева листок»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C5181-75F2-CE7F-FC9C-0208C1676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4816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1416</TotalTime>
  <Words>510</Words>
  <Application>Microsoft Office PowerPoint</Application>
  <PresentationFormat>Широкоэкранный</PresentationFormat>
  <Paragraphs>11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Аспект</vt:lpstr>
      <vt:lpstr>Проект  « Будем природу беречь!»</vt:lpstr>
      <vt:lpstr>На одной планете дружно жили дети. Не разоряли гнёзда птиц ради нескольких яиц, Не ловили  по дубравам рыжих белок  для забавы, Травку не топтали, рек не загрязняли, Все старательно, с умом берегли свой общий дом Под названием Земля, где живём и ты, и я! </vt:lpstr>
      <vt:lpstr>Тип проекта: информационно – исследовательский.   Актуальность:   </vt:lpstr>
      <vt:lpstr>Настоящей работой мы хотели  обратить внимание на такую проблему, как развитие потребности у детей к познанию природы, растительного мира,  воспитания трудолюбия, любознательности, желанию постоянно открывать что-то новое, исследовать и экспериментировать. </vt:lpstr>
      <vt:lpstr>Цель проекта: формировать у детей экологические знания, бережное отношение к природе и всему окружающему.  Задачи проекта:  - прививать любовь к родной природе, подводить к пониманию ее хрупкой красоты, формировать к ней бережное отношение;  - познакомить детей с правилами поведения на природе, уточнить экологические запреты;  - учить видеть красоту природы;  - развивать умение связно и последовательно составлять рассказ по картинке, обогащать словарный запас;  - воспитывать желание беречь природу, любовь к родному краю;  -развивать понимание взаимосвязей в природе и места человека в них. -формировать навыков экологически грамотного, нравственного поведения в природе.  Сроки выполнения:  краткосрочный, май. Участники: родители, дети  старшей  группы , воспитатели.. </vt:lpstr>
      <vt:lpstr>.Подготовительный этап  Составление перспективного плана проведения НОД и наблюдений на прогулке. Подбор программно – методического материала по направлению работы.  Подбор и изготовление дидактических игр на экологическую тему. Опрос родителей и детей о том, какие книги о природе читают дома, есть ли домашние питомцы. </vt:lpstr>
      <vt:lpstr> Формы работы по реализации проекта : Наблюдения и экологические экскурсии в природу. Цикл бесед на тему «Наш дом – природа» (“Берегите лес”, “Поможем природе”, “Что такое природа?”, “Живая и неживая природа”, “Правила поведения в природе”, “Почему воду надо беречь”...) Познавательное чтение (стих. Дейнеко “Вот на земле огромный дом”, Н.Рыжова “Волшебная вода”, В.Бианки “Лесная газета”, Е.Пермяк “Сказки и рассказы”, А.Лопатина “Сказы матушки земли”...) Экологические, подвижные, дидактические, театрализованные игры, игры-путешествия, игры – инсценировки.  </vt:lpstr>
      <vt:lpstr>Отгадывание загадок Заучивание пословиц и поговорок о природе. Просмотр мультфильмов и фильмов о природе. </vt:lpstr>
      <vt:lpstr>Дидактическая игра «С какого дерева листок»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 Будем природу беречь!»</dc:title>
  <dc:creator>Пользователь</dc:creator>
  <cp:lastModifiedBy>Пользователь</cp:lastModifiedBy>
  <cp:revision>2</cp:revision>
  <dcterms:created xsi:type="dcterms:W3CDTF">2024-05-28T12:50:36Z</dcterms:created>
  <dcterms:modified xsi:type="dcterms:W3CDTF">2024-11-09T14:13:31Z</dcterms:modified>
</cp:coreProperties>
</file>