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2" r:id="rId3"/>
    <p:sldId id="273" r:id="rId4"/>
    <p:sldId id="271" r:id="rId5"/>
    <p:sldId id="266" r:id="rId6"/>
    <p:sldId id="275" r:id="rId7"/>
    <p:sldId id="276" r:id="rId8"/>
    <p:sldId id="274" r:id="rId9"/>
    <p:sldId id="260" r:id="rId10"/>
    <p:sldId id="263" r:id="rId11"/>
    <p:sldId id="262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CC00FF"/>
    <a:srgbClr val="FF6600"/>
    <a:srgbClr val="006600"/>
    <a:srgbClr val="008000"/>
    <a:srgbClr val="000099"/>
    <a:srgbClr val="CC3300"/>
    <a:srgbClr val="0000CC"/>
    <a:srgbClr val="A50021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7AAA-A026-41D6-9698-08AAD8CDA10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E7C9-2205-44B2-9BFA-9604CAFA2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7AAA-A026-41D6-9698-08AAD8CDA10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E7C9-2205-44B2-9BFA-9604CAFA2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7AAA-A026-41D6-9698-08AAD8CDA10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E7C9-2205-44B2-9BFA-9604CAFA2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7AAA-A026-41D6-9698-08AAD8CDA10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E7C9-2205-44B2-9BFA-9604CAFA2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7AAA-A026-41D6-9698-08AAD8CDA10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E7C9-2205-44B2-9BFA-9604CAFA2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7AAA-A026-41D6-9698-08AAD8CDA10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E7C9-2205-44B2-9BFA-9604CAFA2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7AAA-A026-41D6-9698-08AAD8CDA10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E7C9-2205-44B2-9BFA-9604CAFA2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7AAA-A026-41D6-9698-08AAD8CDA10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E7C9-2205-44B2-9BFA-9604CAFA2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7AAA-A026-41D6-9698-08AAD8CDA10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E7C9-2205-44B2-9BFA-9604CAFA2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7AAA-A026-41D6-9698-08AAD8CDA10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E7C9-2205-44B2-9BFA-9604CAFA2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7AAA-A026-41D6-9698-08AAD8CDA10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E7C9-2205-44B2-9BFA-9604CAFA2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77AAA-A026-41D6-9698-08AAD8CDA106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FE7C9-2205-44B2-9BFA-9604CAFA2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MY DOCUMENTS\МАРИНА\Картинки\о доброте\1214580898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589" y="1071546"/>
            <a:ext cx="9089411" cy="120032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Воспитание добротой</a:t>
            </a:r>
            <a:endParaRPr lang="ru-RU" sz="72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4000504"/>
            <a:ext cx="4429124" cy="442915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nion Pro SmBd" pitchFamily="18" charset="0"/>
              </a:rPr>
              <a:t>Любили тебя без особых причин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nion Pro SmBd" pitchFamily="18" charset="0"/>
                <a:ea typeface="Times New Roman"/>
              </a:rPr>
              <a:t>За то, что ты внук, за то, что ты сын,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nion Pro SmBd" pitchFamily="18" charset="0"/>
                <a:ea typeface="Times New Roman"/>
              </a:rPr>
              <a:t> За то, что малыш, за, что растёшь,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nion Pro SmBd" pitchFamily="18" charset="0"/>
                <a:ea typeface="Times New Roman"/>
              </a:rPr>
              <a:t>За то, что на маму и папу похож.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nion Pro SmBd" pitchFamily="18" charset="0"/>
                <a:ea typeface="Times New Roman"/>
              </a:rPr>
              <a:t> И эта любовь до конца твоих дней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nion Pro SmBd" pitchFamily="18" charset="0"/>
                <a:ea typeface="Times New Roman"/>
              </a:rPr>
              <a:t>Останется тайной опорой твоей.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nion Pro SmBd" pitchFamily="18" charset="0"/>
              </a:rPr>
              <a:t>В. Берестов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MY DOCUMENTS\МАРИНА\Картинки\о доброте\1214580904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357166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Как можно больше любви к ребёнку, как можно больше требовательности к нему.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357298"/>
            <a:ext cx="6215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Давайте совершать добрые, хорошие поступки, дети учатся доброте у нас.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home\Рабочий стол\Презентация к родительскому собранию\о доброте\post-3-11804399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5110" y="1953832"/>
            <a:ext cx="6538890" cy="4904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-142900"/>
            <a:ext cx="3071834" cy="6715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>Мама приходит с работы,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> Мама снимает боты,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> Мама проходит в дом,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> Мама глядит кругом.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> - Был на квартиру налёт?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> - Нет.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> - К нам заходил бегемот?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> - Нет.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> - Может быть, дом не наш?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> - Наш.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> - Может, не наш этаж?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> - Наш.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> Просто приходил Серёжка,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> Поиграли мы немножко.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> - Значит, это не обвал?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> - Нет.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> - Слон у нас не танцевал?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> - Нет.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> - Очень рада.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> Оказалось,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9900CC"/>
                </a:solidFill>
                <a:latin typeface="Comic Sans MS" pitchFamily="66" charset="0"/>
                <a:cs typeface="Times New Roman" pitchFamily="18" charset="0"/>
              </a:rPr>
              <a:t> Я напрасно волновалась!</a:t>
            </a:r>
            <a:endParaRPr lang="ru-RU" sz="1400" b="1" dirty="0">
              <a:solidFill>
                <a:srgbClr val="9900CC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285728"/>
            <a:ext cx="5929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9900CC"/>
                </a:solidFill>
                <a:latin typeface="Comic Sans MS" pitchFamily="66" charset="0"/>
              </a:rPr>
              <a:t>Научимся владеть собой. Выдержка! Выдержка! Выдержка!</a:t>
            </a:r>
            <a:endParaRPr lang="ru-RU" sz="2400" b="1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home\Рабочий стол\Презентация к родительскому собранию\о доброте\Lovely_illustration_of_Happy_family_with_love_w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12" y="2643182"/>
            <a:ext cx="5429288" cy="4071966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2852"/>
            <a:ext cx="8786874" cy="435769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Семья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как социальный институт выполняет  многочисленные функции: </a:t>
            </a:r>
          </a:p>
          <a:p>
            <a:pPr lvl="0" indent="361950"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хозяйственно-экономическую, которая формирует материальную</a:t>
            </a:r>
          </a:p>
          <a:p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основу семьи;</a:t>
            </a:r>
          </a:p>
          <a:p>
            <a:pPr lvl="0" indent="361950"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организации досуга, определяющей духовное и физическое развитие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её членов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;</a:t>
            </a:r>
          </a:p>
          <a:p>
            <a:pPr lvl="0" indent="361950"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эмоционально-психологическую, создающую нравственно-</a:t>
            </a:r>
          </a:p>
          <a:p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психологические условия для внутрисемейного комфорта и 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эмоционального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контакта между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    членами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семьи;</a:t>
            </a:r>
          </a:p>
          <a:p>
            <a:pPr lvl="0" indent="361950"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продолжения человеческого рода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где семья является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монопольным носителем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функции </a:t>
            </a:r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рождения детей; воспитания 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детей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. 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Documents and Settings\home\Рабочий стол\Презентация к родительскому собранию\о доброте\16a904a8fd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10"/>
            <a:ext cx="4520824" cy="3786190"/>
          </a:xfrm>
          <a:prstGeom prst="rect">
            <a:avLst/>
          </a:prstGeom>
          <a:noFill/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2285984" y="-571528"/>
            <a:ext cx="6572264" cy="3643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Если вы родители - Ласкатели, хвалители.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Если вы родители -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Прощатели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, любители.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Если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разрешители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,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купители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, дарители.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Тогда вы не родители, а просто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восхитители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А если вы родители -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Ворчатели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,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сердители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А если вы родители - Ругатели,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стыдители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Гулять не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отпускатели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,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собакозапретители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То знаете родители, Вы просто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крокодители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!!!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Documents and Settings\home\Рабочий стол\Презентация к родительскому собранию\о доброте\9762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525033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home\Рабочий стол\Презентация к родительскому собранию\о доброте\Lovely_illustration_of_Happy_family_with_love_w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678793"/>
            <a:ext cx="6715140" cy="5036355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57166"/>
            <a:ext cx="8858280" cy="16430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all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Помните:</a:t>
            </a: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от того, как родители разбудят ребёнка, зависит его психологический настрой на весь день.</a:t>
            </a: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home\Рабочий стол\Презентация к родительскому собранию\о доброте\sleep_13_29_2719_aehnoqxy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642918"/>
            <a:ext cx="6427787" cy="64277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214290"/>
            <a:ext cx="8715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CC"/>
                </a:solidFill>
                <a:latin typeface="Comic Sans MS" pitchFamily="66" charset="0"/>
              </a:rPr>
              <a:t>Время для ночного сна каждому ребёнку требуется сугубо индивидуальное. Показатель один – чтобы ребёнок выспался и легко проснулся, когда его будят родители.</a:t>
            </a:r>
            <a:endParaRPr lang="ru-RU" sz="2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home\Рабочий стол\Презентация к родительскому собранию\о доброте\3248259_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57174"/>
            <a:ext cx="6500826" cy="6500826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285728"/>
            <a:ext cx="87154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mic Sans MS" pitchFamily="66" charset="0"/>
                <a:ea typeface="Times New Roman" pitchFamily="18" charset="0"/>
              </a:rPr>
              <a:t> </a:t>
            </a:r>
            <a:r>
              <a:rPr lang="ru-RU" sz="2800" b="1" dirty="0">
                <a:solidFill>
                  <a:srgbClr val="000080"/>
                </a:solidFill>
                <a:latin typeface="Comic Sans MS" pitchFamily="66" charset="0"/>
                <a:ea typeface="Times New Roman" pitchFamily="18" charset="0"/>
              </a:rPr>
              <a:t>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mic Sans MS" pitchFamily="66" charset="0"/>
                <a:ea typeface="Times New Roman" pitchFamily="18" charset="0"/>
              </a:rPr>
              <a:t> вас есть возможность дойти до </a:t>
            </a:r>
            <a:r>
              <a:rPr lang="ru-RU" sz="2800" b="1" dirty="0" smtClean="0">
                <a:solidFill>
                  <a:srgbClr val="000080"/>
                </a:solidFill>
                <a:latin typeface="Comic Sans MS" pitchFamily="66" charset="0"/>
                <a:ea typeface="Times New Roman" pitchFamily="18" charset="0"/>
              </a:rPr>
              <a:t>детского сада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mic Sans MS" pitchFamily="66" charset="0"/>
                <a:ea typeface="Times New Roman" pitchFamily="18" charset="0"/>
              </a:rPr>
              <a:t> вместе с ребёнком. Совместная дорога – это совместное общение,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mic Sans MS" pitchFamily="66" charset="0"/>
                <a:ea typeface="Times New Roman" pitchFamily="18" charset="0"/>
              </a:rPr>
              <a:t>ненавязчивые советы.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home\Рабочий стол\Презентация к родительскому собранию\о доброте\tiy_graphi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578880"/>
            <a:ext cx="4810132" cy="527912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8929718" cy="43388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Научитесь забирать ребёнка из детского сада по раньше. Ведь не смотря на то, что ему там нравится, ничто не заменит ему общение с родителями. Не стоит первым задавать вопрос: «Что ты сегодня ел ?», лучше задать вопросы: «Что было интересного в детском саду?», «Чем сегодня 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занимались в детском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саду ?» и т.д.</a:t>
            </a:r>
            <a:r>
              <a:rPr lang="ru-RU" sz="2400" b="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Comic Sans MS" pitchFamily="66" charset="0"/>
              </a:rPr>
            </a:br>
            <a:endParaRPr lang="ru-RU" sz="2400" b="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ru-RU" sz="2400" b="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Comic Sans MS" pitchFamily="66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home\Рабочий стол\Презентация к родительскому собранию\о доброте\rodinny_vikend_na_morave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800225"/>
            <a:ext cx="6096000" cy="50577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85728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Comic Sans MS" pitchFamily="66" charset="0"/>
              </a:rPr>
              <a:t>Радуйтесь успехам ребёнка. Не раздражайтесь в момент его временных неудач.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66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Comic Sans MS" pitchFamily="66" charset="0"/>
              </a:rPr>
              <a:t>Терпеливо, с интересом слушайте рассказы ребёнка о событиях в его жизни.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MY DOCUMENTS\МАРИНА\Картинки\о доброте\1214580904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64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Comic Sans MS" pitchFamily="66" charset="0"/>
              </a:rPr>
              <a:t>Ребёнок должен чувствовать, что он любим.</a:t>
            </a:r>
            <a:br>
              <a:rPr lang="ru-RU" sz="2800" b="1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Comic Sans MS" pitchFamily="66" charset="0"/>
              </a:rPr>
              <a:t>Необходимо исключить из общения окрики, грубые интонации, создайте в семье атмосферу радости, любви и уважения.</a:t>
            </a:r>
            <a:endParaRPr lang="ru-RU" sz="28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home\Рабочий стол\Презентация к родительскому собранию\о доброте\1214580915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928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Общение – суть жизни человека. Если мы хотим видеть наших детей добрыми, надо доставлять ребёнку радость общения с нами – это радость совместного познания, совместного труда, совместной игры, совместного отдыха.</a:t>
            </a:r>
            <a:endParaRPr lang="ru-RU" sz="24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Y DOCUMENTS\МАРИНА\Картинки\о доброте\1214580910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0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Доброта начинается с любви к людям (прежде всего к самым близким) и к природе. Будем развивать в детях чувство любви к окружающим.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5214950"/>
            <a:ext cx="5000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Научим детей ненавидеть зло и равнодушие.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561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Comic Sans MS</vt:lpstr>
      <vt:lpstr>Minion Pro SmBd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none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Olga</cp:lastModifiedBy>
  <cp:revision>28</cp:revision>
  <dcterms:created xsi:type="dcterms:W3CDTF">2011-11-07T12:38:28Z</dcterms:created>
  <dcterms:modified xsi:type="dcterms:W3CDTF">2017-02-27T13:28:33Z</dcterms:modified>
</cp:coreProperties>
</file>