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theme/theme11.xml" ContentType="application/vnd.openxmlformats-officedocument.theme+xml"/>
  <Override PartName="/ppt/slideLayouts/slideLayout14.xml" ContentType="application/vnd.openxmlformats-officedocument.presentationml.slideLayout+xml"/>
  <Override PartName="/ppt/theme/theme12.xml" ContentType="application/vnd.openxmlformats-officedocument.theme+xml"/>
  <Override PartName="/ppt/slideLayouts/slideLayout15.xml" ContentType="application/vnd.openxmlformats-officedocument.presentationml.slideLayout+xml"/>
  <Override PartName="/ppt/theme/theme13.xml" ContentType="application/vnd.openxmlformats-officedocument.theme+xml"/>
  <Override PartName="/ppt/slideLayouts/slideLayout16.xml" ContentType="application/vnd.openxmlformats-officedocument.presentationml.slideLayout+xml"/>
  <Override PartName="/ppt/theme/theme14.xml" ContentType="application/vnd.openxmlformats-officedocument.theme+xml"/>
  <Override PartName="/ppt/slideLayouts/slideLayout17.xml" ContentType="application/vnd.openxmlformats-officedocument.presentationml.slideLayout+xml"/>
  <Override PartName="/ppt/theme/theme15.xml" ContentType="application/vnd.openxmlformats-officedocument.theme+xml"/>
  <Override PartName="/ppt/slideLayouts/slideLayout18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4" r:id="rId8"/>
    <p:sldMasterId id="2147483666" r:id="rId9"/>
    <p:sldMasterId id="2147483668" r:id="rId10"/>
    <p:sldMasterId id="2147483670" r:id="rId11"/>
    <p:sldMasterId id="2147483672" r:id="rId12"/>
    <p:sldMasterId id="2147483674" r:id="rId13"/>
    <p:sldMasterId id="2147483676" r:id="rId14"/>
    <p:sldMasterId id="2147483678" r:id="rId15"/>
    <p:sldMasterId id="2147483680" r:id="rId16"/>
  </p:sldMasterIdLst>
  <p:notesMasterIdLst>
    <p:notesMasterId r:id="rId39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u="none" strike="noStrike">
                    <a:solidFill>
                      <a:srgbClr val="000000"/>
                    </a:solidFill>
                    <a:uFillTx/>
                    <a:latin typeface="Arial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  <c:pt idx="3">
                  <c:v>Строка 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9.1</c:v>
                </c:pt>
                <c:pt idx="1">
                  <c:v>2.4</c:v>
                </c:pt>
                <c:pt idx="2">
                  <c:v>3.1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C5-45AE-818D-2BF33942950D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Столбец 2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u="none" strike="noStrike">
                    <a:solidFill>
                      <a:srgbClr val="000000"/>
                    </a:solidFill>
                    <a:uFillTx/>
                    <a:latin typeface="Arial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  <c:pt idx="3">
                  <c:v>Строка 4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3.2</c:v>
                </c:pt>
                <c:pt idx="1">
                  <c:v>8.8000000000000007</c:v>
                </c:pt>
                <c:pt idx="2">
                  <c:v>1.5</c:v>
                </c:pt>
                <c:pt idx="3">
                  <c:v>9.02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C5-45AE-818D-2BF33942950D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Столбец 3</c:v>
                </c:pt>
              </c:strCache>
            </c:strRef>
          </c:tx>
          <c:spPr>
            <a:solidFill>
              <a:srgbClr val="FFD320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u="none" strike="noStrike">
                    <a:solidFill>
                      <a:srgbClr val="000000"/>
                    </a:solidFill>
                    <a:uFillTx/>
                    <a:latin typeface="Arial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  <c:pt idx="3">
                  <c:v>Строка 4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4.54</c:v>
                </c:pt>
                <c:pt idx="1">
                  <c:v>9.65</c:v>
                </c:pt>
                <c:pt idx="2">
                  <c:v>3.7</c:v>
                </c:pt>
                <c:pt idx="3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C5-45AE-818D-2BF339429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99996"/>
        <c:axId val="64717763"/>
      </c:barChart>
      <c:catAx>
        <c:axId val="1999996"/>
        <c:scaling>
          <c:orientation val="minMax"/>
        </c:scaling>
        <c:delete val="0"/>
        <c:axPos val="b"/>
        <c:numFmt formatCode="[$-419]dd/mm/yyyy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defRPr>
            </a:pPr>
            <a:endParaRPr lang="ru-RU"/>
          </a:p>
        </c:txPr>
        <c:crossAx val="64717763"/>
        <c:crosses val="autoZero"/>
        <c:auto val="1"/>
        <c:lblAlgn val="ctr"/>
        <c:lblOffset val="100"/>
        <c:noMultiLvlLbl val="0"/>
      </c:catAx>
      <c:valAx>
        <c:axId val="64717763"/>
        <c:scaling>
          <c:orientation val="minMax"/>
        </c:scaling>
        <c:delete val="0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defRPr>
            </a:pPr>
            <a:endParaRPr lang="ru-RU"/>
          </a:p>
        </c:txPr>
        <c:crossAx val="1999996"/>
        <c:crosses val="autoZero"/>
        <c:crossBetween val="between"/>
      </c:valAx>
      <c:spPr>
        <a:noFill/>
        <a:ln w="0">
          <a:solidFill>
            <a:srgbClr val="B3B3B3"/>
          </a:solidFill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sz="1000" b="0" u="none" strike="noStrike">
              <a:solidFill>
                <a:srgbClr val="000000"/>
              </a:solidFill>
              <a:uFillTx/>
              <a:latin typeface="Arial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6974363461370202E-2"/>
          <c:y val="6.4506605653553803E-2"/>
          <c:w val="0.96596377635838704"/>
          <c:h val="0.4683740497453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2414 педагогов приняли участие в анкетировании</c:v>
                </c:pt>
              </c:strCache>
            </c:strRef>
          </c:tx>
          <c:spPr>
            <a:solidFill>
              <a:srgbClr val="31B6FD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0" u="none" strike="noStrike">
                    <a:solidFill>
                      <a:srgbClr val="404040"/>
                    </a:solidFill>
                    <a:uFillTx/>
                    <a:latin typeface="Arial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0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13-44DF-ABCF-33A4F2D64626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знакомы с приказом № 779</c:v>
                </c:pt>
              </c:strCache>
            </c:strRef>
          </c:tx>
          <c:spPr>
            <a:solidFill>
              <a:srgbClr val="5BD078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0" u="none" strike="noStrike">
                    <a:solidFill>
                      <a:srgbClr val="404040"/>
                    </a:solidFill>
                    <a:uFillTx/>
                    <a:latin typeface="Arial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1</c:f>
              <c:numCache>
                <c:formatCode>0%</c:formatCode>
                <c:ptCount val="1"/>
                <c:pt idx="0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13-44DF-ABCF-33A4F2D64626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знают о работе чат-бота и горячей линии</c:v>
                </c:pt>
              </c:strCache>
            </c:strRef>
          </c:tx>
          <c:spPr>
            <a:solidFill>
              <a:srgbClr val="F5C040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0" u="none" strike="noStrike">
                    <a:solidFill>
                      <a:srgbClr val="404040"/>
                    </a:solidFill>
                    <a:uFillTx/>
                    <a:latin typeface="Arial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2</c:f>
              <c:numCache>
                <c:formatCode>0%</c:formatCode>
                <c:ptCount val="1"/>
                <c:pt idx="0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13-44DF-ABCF-33A4F2D64626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на сайте школы есть раздел по вопросам снижения документационной нагрузки педагогов</c:v>
                </c:pt>
              </c:strCache>
            </c:strRef>
          </c:tx>
          <c:spPr>
            <a:solidFill>
              <a:srgbClr val="0276B3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0" u="none" strike="noStrike">
                    <a:solidFill>
                      <a:srgbClr val="404040"/>
                    </a:solidFill>
                    <a:uFillTx/>
                    <a:latin typeface="Arial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3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13-44DF-ABCF-33A4F2D64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112099"/>
        <c:axId val="28523486"/>
      </c:barChart>
      <c:catAx>
        <c:axId val="401120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523486"/>
        <c:crosses val="autoZero"/>
        <c:auto val="1"/>
        <c:lblAlgn val="ctr"/>
        <c:lblOffset val="100"/>
        <c:noMultiLvlLbl val="0"/>
      </c:catAx>
      <c:valAx>
        <c:axId val="28523486"/>
        <c:scaling>
          <c:orientation val="minMax"/>
        </c:scaling>
        <c:delete val="1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%" sourceLinked="1"/>
        <c:majorTickMark val="none"/>
        <c:minorTickMark val="none"/>
        <c:tickLblPos val="nextTo"/>
        <c:crossAx val="40112099"/>
        <c:crosses val="autoZero"/>
        <c:crossBetween val="between"/>
      </c:valAx>
      <c:spPr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9.9135157074043301E-2"/>
          <c:y val="0.63666181303379799"/>
          <c:w val="0.80172968585191295"/>
          <c:h val="0.31647605373048698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197" b="0" u="none" strike="noStrike">
              <a:solidFill>
                <a:srgbClr val="595959"/>
              </a:solidFill>
              <a:uFillTx/>
              <a:latin typeface="Arial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6251308900523599E-2"/>
          <c:y val="2.19494258075465E-2"/>
          <c:w val="0.967413612565445"/>
          <c:h val="0.49391865135486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ведут журнал протоколов родительских собраний</c:v>
                </c:pt>
              </c:strCache>
            </c:strRef>
          </c:tx>
          <c:spPr>
            <a:solidFill>
              <a:srgbClr val="05E0DB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0" u="none" strike="noStrike">
                    <a:solidFill>
                      <a:srgbClr val="404040"/>
                    </a:solidFill>
                    <a:uFillTx/>
                    <a:latin typeface="Arial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0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71-4F8D-8F15-64523A961DFB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готовят отчеты об успеваемости по предмету и посещаемости учащихся</c:v>
                </c:pt>
              </c:strCache>
            </c:strRef>
          </c:tx>
          <c:spPr>
            <a:solidFill>
              <a:srgbClr val="F5C040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0" u="none" strike="noStrike">
                    <a:solidFill>
                      <a:srgbClr val="404040"/>
                    </a:solidFill>
                    <a:uFillTx/>
                    <a:latin typeface="Arial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1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71-4F8D-8F15-64523A961DFB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готовят социальный паспорт класса</c:v>
                </c:pt>
              </c:strCache>
            </c:strRef>
          </c:tx>
          <c:spPr>
            <a:solidFill>
              <a:srgbClr val="A5D028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0" u="none" strike="noStrike">
                    <a:solidFill>
                      <a:srgbClr val="404040"/>
                    </a:solidFill>
                    <a:uFillTx/>
                    <a:latin typeface="Arial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2</c:f>
              <c:numCache>
                <c:formatCode>0%</c:formatCode>
                <c:ptCount val="1"/>
                <c:pt idx="0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71-4F8D-8F15-64523A961DFB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готовят акты обследования жилищно-бытовых условий семьи</c:v>
                </c:pt>
              </c:strCache>
            </c:strRef>
          </c:tx>
          <c:spPr>
            <a:solidFill>
              <a:srgbClr val="038683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0" u="none" strike="noStrike">
                    <a:solidFill>
                      <a:srgbClr val="404040"/>
                    </a:solidFill>
                    <a:uFillTx/>
                    <a:latin typeface="Arial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3</c:f>
              <c:numCache>
                <c:formatCode>0%</c:formatCode>
                <c:ptCount val="1"/>
                <c:pt idx="0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71-4F8D-8F15-64523A961DFB}"/>
            </c:ext>
          </c:extLst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готовят сведения о родителях</c:v>
                </c:pt>
              </c:strCache>
            </c:strRef>
          </c:tx>
          <c:spPr>
            <a:solidFill>
              <a:srgbClr val="B07F09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0" u="none" strike="noStrike">
                    <a:solidFill>
                      <a:srgbClr val="404040"/>
                    </a:solidFill>
                    <a:uFillTx/>
                    <a:latin typeface="Arial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4</c:f>
              <c:numCache>
                <c:formatCode>0%</c:formatCode>
                <c:ptCount val="1"/>
                <c:pt idx="0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71-4F8D-8F15-64523A961DFB}"/>
            </c:ext>
          </c:extLst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ведут два вида журнала (бумажный и электронный) без личной инициативы</c:v>
                </c:pt>
              </c:strCache>
            </c:strRef>
          </c:tx>
          <c:spPr>
            <a:solidFill>
              <a:srgbClr val="637D18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0" u="none" strike="noStrike">
                    <a:solidFill>
                      <a:srgbClr val="404040"/>
                    </a:solidFill>
                    <a:uFillTx/>
                    <a:latin typeface="Arial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5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71-4F8D-8F15-64523A961DFB}"/>
            </c:ext>
          </c:extLst>
        </c:ser>
        <c:ser>
          <c:idx val="6"/>
          <c:order val="6"/>
          <c:tx>
            <c:strRef>
              <c:f>label 6</c:f>
              <c:strCache>
                <c:ptCount val="1"/>
                <c:pt idx="0">
                  <c:v>готовят отчеты о выполнении ВПР, о реализации плана воспитательной работы, о работе с отстающими учениками и т.п.</c:v>
                </c:pt>
              </c:strCache>
            </c:strRef>
          </c:tx>
          <c:spPr>
            <a:solidFill>
              <a:srgbClr val="23FAF5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0" u="none" strike="noStrike">
                    <a:solidFill>
                      <a:srgbClr val="404040"/>
                    </a:solidFill>
                    <a:uFillTx/>
                    <a:latin typeface="Arial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6</c:f>
              <c:numCache>
                <c:formatCode>0%</c:formatCode>
                <c:ptCount val="1"/>
                <c:pt idx="0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71-4F8D-8F15-64523A961DFB}"/>
            </c:ext>
          </c:extLst>
        </c:ser>
        <c:ser>
          <c:idx val="7"/>
          <c:order val="7"/>
          <c:tx>
            <c:strRef>
              <c:f>label 7</c:f>
              <c:strCache>
                <c:ptCount val="1"/>
                <c:pt idx="0">
                  <c:v>отмечают снижение документарной нагрузки</c:v>
                </c:pt>
              </c:strCache>
            </c:strRef>
          </c:tx>
          <c:spPr>
            <a:solidFill>
              <a:srgbClr val="F7CD66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0" u="none" strike="noStrike">
                    <a:solidFill>
                      <a:srgbClr val="404040"/>
                    </a:solidFill>
                    <a:uFillTx/>
                    <a:latin typeface="Arial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7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771-4F8D-8F15-64523A961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961995"/>
        <c:axId val="72340494"/>
      </c:barChart>
      <c:catAx>
        <c:axId val="7896199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2340494"/>
        <c:crosses val="autoZero"/>
        <c:auto val="1"/>
        <c:lblAlgn val="ctr"/>
        <c:lblOffset val="100"/>
        <c:noMultiLvlLbl val="0"/>
      </c:catAx>
      <c:valAx>
        <c:axId val="72340494"/>
        <c:scaling>
          <c:orientation val="minMax"/>
        </c:scaling>
        <c:delete val="1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%" sourceLinked="1"/>
        <c:majorTickMark val="out"/>
        <c:minorTickMark val="none"/>
        <c:tickLblPos val="nextTo"/>
        <c:crossAx val="78961995"/>
        <c:crosses val="autoZero"/>
        <c:crossBetween val="between"/>
      </c:valAx>
      <c:spPr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2.8411213345522799E-2"/>
          <c:y val="0.57018169065073798"/>
          <c:w val="0.67755800804154798"/>
          <c:h val="0.41784512927263401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197" b="0" u="none" strike="noStrike">
              <a:solidFill>
                <a:srgbClr val="595959"/>
              </a:solidFill>
              <a:uFillTx/>
              <a:latin typeface="Arial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0">
      <a:noFill/>
    </a:ln>
  </c:spPr>
  <c:userShapes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929458"/>
        <c:axId val="88795291"/>
      </c:barChart>
      <c:catAx>
        <c:axId val="49929458"/>
        <c:scaling>
          <c:orientation val="minMax"/>
        </c:scaling>
        <c:delete val="0"/>
        <c:axPos val="b"/>
        <c:numFmt formatCode="General" sourceLinked="1"/>
        <c:majorTickMark val="cross"/>
        <c:minorTickMark val="cross"/>
        <c:tickLblPos val="none"/>
        <c:spPr>
          <a:ln w="0">
            <a:noFill/>
          </a:ln>
        </c:spPr>
        <c:txPr>
          <a:bodyPr/>
          <a:lstStyle/>
          <a:p>
            <a:pPr>
              <a:defRPr sz="1800" b="0"/>
            </a:pPr>
            <a:endParaRPr lang="ru-RU"/>
          </a:p>
        </c:txPr>
        <c:crossAx val="88795291"/>
        <c:crosses val="autoZero"/>
        <c:auto val="1"/>
        <c:lblAlgn val="ctr"/>
        <c:lblOffset val="100"/>
        <c:noMultiLvlLbl val="0"/>
      </c:catAx>
      <c:valAx>
        <c:axId val="88795291"/>
        <c:scaling>
          <c:orientation val="minMax"/>
        </c:scaling>
        <c:delete val="0"/>
        <c:axPos val="l"/>
        <c:numFmt formatCode="General" sourceLinked="1"/>
        <c:majorTickMark val="cross"/>
        <c:minorTickMark val="cross"/>
        <c:tickLblPos val="none"/>
        <c:spPr>
          <a:ln w="0">
            <a:noFill/>
          </a:ln>
        </c:spPr>
        <c:txPr>
          <a:bodyPr/>
          <a:lstStyle/>
          <a:p>
            <a:pPr>
              <a:defRPr sz="1800" b="0"/>
            </a:pPr>
            <a:endParaRPr lang="ru-RU"/>
          </a:p>
        </c:txPr>
        <c:crossAx val="49929458"/>
        <c:crosses val="autoZero"/>
        <c:crossBetween val="midCat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197" b="0" u="none" strike="noStrike">
              <a:solidFill>
                <a:srgbClr val="595959"/>
              </a:solidFill>
              <a:uFillTx/>
              <a:latin typeface="Arial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0">
      <a:noFill/>
    </a:ln>
  </c:spPr>
  <c:userShapes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view3D>
      <c:rotX val="15"/>
      <c:rotY val="20"/>
      <c:rAngAx val="1"/>
    </c:view3D>
    <c:floor>
      <c:thickness val="0"/>
      <c:spPr>
        <a:noFill/>
        <a:ln w="6480">
          <a:noFill/>
        </a:ln>
      </c:spPr>
    </c:floor>
    <c:sideWall>
      <c:thickness val="0"/>
      <c:spPr>
        <a:noFill/>
        <a:ln w="6480">
          <a:noFill/>
        </a:ln>
      </c:spPr>
    </c:sideWall>
    <c:backWall>
      <c:thickness val="0"/>
      <c:spPr>
        <a:noFill/>
        <a:ln w="648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31B6FD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0" u="none" strike="noStrike">
                    <a:solidFill>
                      <a:srgbClr val="404040"/>
                    </a:solidFill>
                    <a:uFillTx/>
                    <a:latin typeface="Arial"/>
                    <a:ea typeface="DejaVu Sa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9</c:v>
                </c:pt>
                <c:pt idx="1">
                  <c:v>19</c:v>
                </c:pt>
                <c:pt idx="2">
                  <c:v>18</c:v>
                </c:pt>
                <c:pt idx="3">
                  <c:v>25</c:v>
                </c:pt>
                <c:pt idx="4">
                  <c:v>12</c:v>
                </c:pt>
                <c:pt idx="5">
                  <c:v>4</c:v>
                </c:pt>
                <c:pt idx="6">
                  <c:v>1</c:v>
                </c:pt>
                <c:pt idx="7">
                  <c:v>6</c:v>
                </c:pt>
                <c:pt idx="8">
                  <c:v>14</c:v>
                </c:pt>
                <c:pt idx="9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83-464D-975B-1A878D176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2430781"/>
        <c:axId val="5274804"/>
        <c:axId val="0"/>
      </c:bar3DChart>
      <c:catAx>
        <c:axId val="7243078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1197" b="0" u="none" strike="noStrike">
                <a:solidFill>
                  <a:srgbClr val="595959"/>
                </a:solidFill>
                <a:uFillTx/>
                <a:latin typeface="Arial"/>
                <a:ea typeface="DejaVu Sans"/>
              </a:defRPr>
            </a:pPr>
            <a:endParaRPr lang="ru-RU"/>
          </a:p>
        </c:txPr>
        <c:crossAx val="5274804"/>
        <c:crosses val="autoZero"/>
        <c:auto val="1"/>
        <c:lblAlgn val="ctr"/>
        <c:lblOffset val="100"/>
        <c:noMultiLvlLbl val="0"/>
      </c:catAx>
      <c:valAx>
        <c:axId val="5274804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1197" b="0" u="none" strike="noStrike">
                <a:solidFill>
                  <a:srgbClr val="595959"/>
                </a:solidFill>
                <a:uFillTx/>
                <a:latin typeface="Arial"/>
                <a:ea typeface="DejaVu Sans"/>
              </a:defRPr>
            </a:pPr>
            <a:endParaRPr lang="ru-RU"/>
          </a:p>
        </c:txPr>
        <c:crossAx val="72430781"/>
        <c:crosses val="autoZero"/>
        <c:crossBetween val="between"/>
      </c:valAx>
    </c:plotArea>
    <c:plotVisOnly val="1"/>
    <c:dispBlanksAs val="gap"/>
    <c:showDLblsOverMax val="1"/>
  </c:chart>
  <c:spPr>
    <a:noFill/>
    <a:ln w="0">
      <a:noFill/>
    </a:ln>
  </c:spPr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0.72926</cdr:x>
      <cdr:y>0.60621</cdr:y>
    </cdr:from>
    <cdr:to>
      <cdr:x>0.95518</cdr:x>
      <cdr:y>0.92222</cdr:y>
    </cdr:to>
    <cdr:pic>
      <cdr:nvPicPr>
        <cdr:cNvPr id="291" name="Рисунок 2">
          <a:extLst xmlns:a="http://schemas.openxmlformats.org/drawingml/2006/main">
            <a:ext uri="{FF2B5EF4-FFF2-40B4-BE49-F238E27FC236}">
              <a16:creationId xmlns:a16="http://schemas.microsoft.com/office/drawing/2014/main" id="{56BD6EDC-DADC-4E2A-A8A9-2F50D1110C1E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/>
      </cdr:blipFill>
      <cdr:spPr>
        <a:xfrm xmlns:a="http://schemas.openxmlformats.org/drawingml/2006/main">
          <a:off x="6267960" y="3857760"/>
          <a:ext cx="1941840" cy="2010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0.94157</cdr:x>
      <cdr:y>0.89663</cdr:y>
    </cdr:to>
    <cdr:pic>
      <cdr:nvPicPr>
        <cdr:cNvPr id="307" name="chart">
          <a:extLst xmlns:a="http://schemas.openxmlformats.org/drawingml/2006/main">
            <a:ext uri="{FF2B5EF4-FFF2-40B4-BE49-F238E27FC236}">
              <a16:creationId xmlns:a16="http://schemas.microsoft.com/office/drawing/2014/main" id="{0903CAFB-F87C-4B0A-B0E1-F05C503B1FC7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/>
      </cdr:blipFill>
      <cdr:spPr>
        <a:xfrm xmlns:a="http://schemas.openxmlformats.org/drawingml/2006/main">
          <a:off x="0" y="0"/>
          <a:ext cx="2970000" cy="17704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811213"/>
            <a:ext cx="5337175" cy="400367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u="none" strike="noStrike">
                <a:solidFill>
                  <a:srgbClr val="000000"/>
                </a:solidFill>
                <a:uFillTx/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754766" y="5071221"/>
            <a:ext cx="6037769" cy="480412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3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75325" cy="53347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237" name="PlaceHolder 4"/>
          <p:cNvSpPr>
            <a:spLocks noGrp="1"/>
          </p:cNvSpPr>
          <p:nvPr>
            <p:ph type="dt" idx="49"/>
          </p:nvPr>
        </p:nvSpPr>
        <p:spPr>
          <a:xfrm>
            <a:off x="4271976" y="0"/>
            <a:ext cx="3275325" cy="53347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r>
              <a:rPr lang="ru-RU"/>
              <a:t>&lt;дата/время&gt;</a:t>
            </a:r>
          </a:p>
        </p:txBody>
      </p:sp>
      <p:sp>
        <p:nvSpPr>
          <p:cNvPr id="238" name="PlaceHolder 5"/>
          <p:cNvSpPr>
            <a:spLocks noGrp="1"/>
          </p:cNvSpPr>
          <p:nvPr>
            <p:ph type="ftr" idx="50"/>
          </p:nvPr>
        </p:nvSpPr>
        <p:spPr>
          <a:xfrm>
            <a:off x="0" y="10142802"/>
            <a:ext cx="3275325" cy="53347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r>
              <a:rPr lang="ru-RU"/>
              <a:t>&lt;нижний колонтитул&gt;</a:t>
            </a:r>
          </a:p>
        </p:txBody>
      </p:sp>
      <p:sp>
        <p:nvSpPr>
          <p:cNvPr id="239" name="PlaceHolder 6"/>
          <p:cNvSpPr>
            <a:spLocks noGrp="1"/>
          </p:cNvSpPr>
          <p:nvPr>
            <p:ph type="sldNum" idx="51"/>
          </p:nvPr>
        </p:nvSpPr>
        <p:spPr>
          <a:xfrm>
            <a:off x="4271976" y="10142802"/>
            <a:ext cx="3275325" cy="53347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fld id="{12F10DCE-953E-4F39-8018-64CE120E64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654" indent="-215654" algn="l" defTabSz="914400" rtl="0" eaLnBrk="1" latinLnBrk="0" hangingPunct="1"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4587" cy="3716337"/>
          </a:xfrm>
          <a:prstGeom prst="rect">
            <a:avLst/>
          </a:prstGeom>
          <a:ln w="0">
            <a:noFill/>
          </a:ln>
        </p:spPr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679649" y="4715334"/>
            <a:ext cx="5431081" cy="445974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sldNum" idx="52"/>
          </p:nvPr>
        </p:nvSpPr>
        <p:spPr>
          <a:xfrm>
            <a:off x="3850385" y="9428510"/>
            <a:ext cx="2938197" cy="4888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375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rgbClr val="000000"/>
                </a:solidFill>
                <a:uFillTx/>
                <a:latin typeface="+mn-lt"/>
                <a:ea typeface="+mn-ea"/>
              </a:defRPr>
            </a:lvl1pPr>
          </a:lstStyle>
          <a:p>
            <a:fld id="{2685EC42-95D1-48B3-8E9B-5C5829FC84D1}" type="slidenum">
              <a:rPr lang="ru-RU"/>
              <a:pPr/>
              <a:t>4</a:t>
            </a:fld>
            <a:endParaRPr lang="ru-RU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1E4B741-6E10-4DD0-BB76-A0C2769126F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Обычный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969F9905-BB3C-407A-AC86-37BB3285607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6C4C9896-B97E-4262-9453-6DB81FDB44B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Обычный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4664CD15-3B36-4CA1-AB2A-3986E6226A4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7F30BCBF-1C95-486C-8337-C825FABC9AF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E44577EA-10DF-4A90-B4D1-904E65856A0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Обыч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419B4F9D-BC07-4194-AA08-DF4C46F3AF1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1"/>
          </p:nvPr>
        </p:nvSpPr>
        <p:spPr/>
        <p:txBody>
          <a:bodyPr/>
          <a:lstStyle/>
          <a:p>
            <a:fld id="{8C8D8FC3-3950-475B-B785-0DFAACB6096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4"/>
          </p:nvPr>
        </p:nvSpPr>
        <p:spPr/>
        <p:txBody>
          <a:bodyPr/>
          <a:lstStyle/>
          <a:p>
            <a:fld id="{2A0319F6-5AA1-40F2-BD8A-9B60644FA48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Обычный 5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7"/>
          </p:nvPr>
        </p:nvSpPr>
        <p:spPr/>
        <p:txBody>
          <a:bodyPr/>
          <a:lstStyle/>
          <a:p>
            <a:fld id="{5DF66577-3F37-4EB0-9B3F-BB82AFC570D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75F970B-B82E-48E2-AD47-F800C10750D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E792243-65CB-4A66-8007-F719C178FF6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Обыч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51CC02A-1C0E-4C9F-9571-E776FA6BC9D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Обыч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C263E5C-B501-408F-8F89-E5BFAAA81EC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180AF008-7F52-4A46-94A9-251DE0878C2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Обыч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24E04A40-A603-4443-95EE-FE57CDA7D41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3D19986B-F611-40B1-A7A6-C771C15DE5D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E7DBDC79-EEC7-4BA8-BA2D-ED3350127C8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4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5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6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7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3" hidden="1"/>
          <p:cNvSpPr/>
          <p:nvPr/>
        </p:nvSpPr>
        <p:spPr>
          <a:xfrm>
            <a:off x="228600" y="228600"/>
            <a:ext cx="8688600" cy="24616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20" name="Group 15"/>
          <p:cNvGrpSpPr/>
          <p:nvPr/>
        </p:nvGrpSpPr>
        <p:grpSpPr>
          <a:xfrm>
            <a:off x="211680" y="1679400"/>
            <a:ext cx="8716320" cy="1322640"/>
            <a:chOff x="211680" y="1679400"/>
            <a:chExt cx="8716320" cy="1322640"/>
          </a:xfrm>
        </p:grpSpPr>
        <p:sp>
          <p:nvSpPr>
            <p:cNvPr id="2" name="Freeform 14"/>
            <p:cNvSpPr/>
            <p:nvPr/>
          </p:nvSpPr>
          <p:spPr>
            <a:xfrm>
              <a:off x="6047280" y="1824480"/>
              <a:ext cx="2869200" cy="706680"/>
            </a:xfrm>
            <a:custGeom>
              <a:avLst/>
              <a:gdLst>
                <a:gd name="textAreaLeft" fmla="*/ 0 w 2869200"/>
                <a:gd name="textAreaRight" fmla="*/ 2876400 w 2869200"/>
                <a:gd name="textAreaTop" fmla="*/ 0 h 706680"/>
                <a:gd name="textAreaBottom" fmla="*/ 713880 h 706680"/>
              </a:gdLst>
              <a:ahLst/>
              <a:cxnLst/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3" name="Freeform 18"/>
            <p:cNvSpPr/>
            <p:nvPr/>
          </p:nvSpPr>
          <p:spPr>
            <a:xfrm>
              <a:off x="2619360" y="1696320"/>
              <a:ext cx="5537160" cy="842760"/>
            </a:xfrm>
            <a:custGeom>
              <a:avLst/>
              <a:gdLst>
                <a:gd name="textAreaLeft" fmla="*/ 0 w 5537160"/>
                <a:gd name="textAreaRight" fmla="*/ 5544360 w 5537160"/>
                <a:gd name="textAreaTop" fmla="*/ 0 h 842760"/>
                <a:gd name="textAreaBottom" fmla="*/ 849960 h 842760"/>
              </a:gdLst>
              <a:ahLst/>
              <a:cxnLst/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4" name="Freeform 22"/>
            <p:cNvSpPr/>
            <p:nvPr/>
          </p:nvSpPr>
          <p:spPr>
            <a:xfrm>
              <a:off x="2828880" y="1708560"/>
              <a:ext cx="5460840" cy="767160"/>
            </a:xfrm>
            <a:custGeom>
              <a:avLst/>
              <a:gdLst>
                <a:gd name="textAreaLeft" fmla="*/ 0 w 5460840"/>
                <a:gd name="textAreaRight" fmla="*/ 5468040 w 5460840"/>
                <a:gd name="textAreaTop" fmla="*/ 0 h 767160"/>
                <a:gd name="textAreaBottom" fmla="*/ 774360 h 767160"/>
              </a:gdLst>
              <a:ahLst/>
              <a:cxnLst/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5" name="Freeform 26"/>
            <p:cNvSpPr/>
            <p:nvPr/>
          </p:nvSpPr>
          <p:spPr>
            <a:xfrm>
              <a:off x="5609520" y="1694880"/>
              <a:ext cx="3300840" cy="644400"/>
            </a:xfrm>
            <a:custGeom>
              <a:avLst/>
              <a:gdLst>
                <a:gd name="textAreaLeft" fmla="*/ 0 w 3300840"/>
                <a:gd name="textAreaRight" fmla="*/ 3308040 w 3300840"/>
                <a:gd name="textAreaTop" fmla="*/ 0 h 644400"/>
                <a:gd name="textAreaBottom" fmla="*/ 651600 h 644400"/>
              </a:gdLst>
              <a:ahLst/>
              <a:cxnLst/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6" name="Freeform 10"/>
            <p:cNvSpPr/>
            <p:nvPr/>
          </p:nvSpPr>
          <p:spPr>
            <a:xfrm>
              <a:off x="211680" y="1679400"/>
              <a:ext cx="8716320" cy="1322640"/>
            </a:xfrm>
            <a:custGeom>
              <a:avLst/>
              <a:gdLst>
                <a:gd name="textAreaLeft" fmla="*/ 0 w 8716320"/>
                <a:gd name="textAreaRight" fmla="*/ 8723520 w 8716320"/>
                <a:gd name="textAreaTop" fmla="*/ 0 h 1322640"/>
                <a:gd name="textAreaBottom" fmla="*/ 1329840 h 1322640"/>
              </a:gdLst>
              <a:ahLst/>
              <a:cxnLst/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7" name="Rounded Rectangle 15"/>
          <p:cNvSpPr/>
          <p:nvPr/>
        </p:nvSpPr>
        <p:spPr>
          <a:xfrm>
            <a:off x="228600" y="228600"/>
            <a:ext cx="8688600" cy="6027840"/>
          </a:xfrm>
          <a:prstGeom prst="roundRect">
            <a:avLst>
              <a:gd name="adj" fmla="val 1272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8" name="Group 9"/>
          <p:cNvGrpSpPr/>
          <p:nvPr/>
        </p:nvGrpSpPr>
        <p:grpSpPr>
          <a:xfrm>
            <a:off x="211680" y="5353920"/>
            <a:ext cx="8716320" cy="1324440"/>
            <a:chOff x="211680" y="5353920"/>
            <a:chExt cx="8716320" cy="1324440"/>
          </a:xfrm>
        </p:grpSpPr>
        <p:sp>
          <p:nvSpPr>
            <p:cNvPr id="9" name="Freeform 14"/>
            <p:cNvSpPr/>
            <p:nvPr/>
          </p:nvSpPr>
          <p:spPr>
            <a:xfrm>
              <a:off x="6054840" y="5499360"/>
              <a:ext cx="2872800" cy="707760"/>
            </a:xfrm>
            <a:custGeom>
              <a:avLst/>
              <a:gdLst>
                <a:gd name="textAreaLeft" fmla="*/ 0 w 2872800"/>
                <a:gd name="textAreaRight" fmla="*/ 2880000 w 2872800"/>
                <a:gd name="textAreaTop" fmla="*/ 0 h 707760"/>
                <a:gd name="textAreaBottom" fmla="*/ 714960 h 707760"/>
              </a:gdLst>
              <a:ahLst/>
              <a:cxnLst/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0" name="Freeform 18"/>
            <p:cNvSpPr/>
            <p:nvPr/>
          </p:nvSpPr>
          <p:spPr>
            <a:xfrm>
              <a:off x="2622240" y="5370840"/>
              <a:ext cx="5544360" cy="844200"/>
            </a:xfrm>
            <a:custGeom>
              <a:avLst/>
              <a:gdLst>
                <a:gd name="textAreaLeft" fmla="*/ 0 w 5544360"/>
                <a:gd name="textAreaRight" fmla="*/ 5551560 w 5544360"/>
                <a:gd name="textAreaTop" fmla="*/ 0 h 844200"/>
                <a:gd name="textAreaBottom" fmla="*/ 851400 h 844200"/>
              </a:gdLst>
              <a:ahLst/>
              <a:cxnLst/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1" name="Freeform 22"/>
            <p:cNvSpPr/>
            <p:nvPr/>
          </p:nvSpPr>
          <p:spPr>
            <a:xfrm>
              <a:off x="2832120" y="5383080"/>
              <a:ext cx="5467680" cy="768240"/>
            </a:xfrm>
            <a:custGeom>
              <a:avLst/>
              <a:gdLst>
                <a:gd name="textAreaLeft" fmla="*/ 0 w 5467680"/>
                <a:gd name="textAreaRight" fmla="*/ 5474880 w 5467680"/>
                <a:gd name="textAreaTop" fmla="*/ 0 h 768240"/>
                <a:gd name="textAreaBottom" fmla="*/ 775440 h 768240"/>
              </a:gdLst>
              <a:ahLst/>
              <a:cxnLst/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2" name="Freeform 26"/>
            <p:cNvSpPr/>
            <p:nvPr/>
          </p:nvSpPr>
          <p:spPr>
            <a:xfrm>
              <a:off x="5616360" y="5369760"/>
              <a:ext cx="3305160" cy="645120"/>
            </a:xfrm>
            <a:custGeom>
              <a:avLst/>
              <a:gdLst>
                <a:gd name="textAreaLeft" fmla="*/ 0 w 3305160"/>
                <a:gd name="textAreaRight" fmla="*/ 3312360 w 3305160"/>
                <a:gd name="textAreaTop" fmla="*/ 0 h 645120"/>
                <a:gd name="textAreaBottom" fmla="*/ 652320 h 645120"/>
              </a:gdLst>
              <a:ahLst/>
              <a:cxnLst/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13" name="Freeform 10"/>
            <p:cNvSpPr/>
            <p:nvPr/>
          </p:nvSpPr>
          <p:spPr>
            <a:xfrm>
              <a:off x="211680" y="5353920"/>
              <a:ext cx="8716320" cy="1324440"/>
            </a:xfrm>
            <a:custGeom>
              <a:avLst/>
              <a:gdLst>
                <a:gd name="textAreaLeft" fmla="*/ 0 w 8716320"/>
                <a:gd name="textAreaRight" fmla="*/ 8723520 w 8716320"/>
                <a:gd name="textAreaTop" fmla="*/ 0 h 1324440"/>
                <a:gd name="textAreaBottom" fmla="*/ 1331640 h 1324440"/>
              </a:gdLst>
              <a:ahLst/>
              <a:cxnLst/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" name="PlaceHolder 2"/>
          <p:cNvSpPr>
            <a:spLocks noGrp="1"/>
          </p:cNvSpPr>
          <p:nvPr>
            <p:ph type="ftr" idx="1"/>
          </p:nvPr>
        </p:nvSpPr>
        <p:spPr>
          <a:xfrm>
            <a:off x="19368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sldNum" idx="2"/>
          </p:nvPr>
        </p:nvSpPr>
        <p:spPr>
          <a:xfrm>
            <a:off x="3990960" y="6250320"/>
            <a:ext cx="115452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0D480964-C928-4BBD-A04B-8AA257697134}" type="slidenum">
              <a: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‹#›</a:t>
            </a:fld>
            <a:endParaRPr lang="ru-RU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dt" idx="3"/>
          </p:nvPr>
        </p:nvSpPr>
        <p:spPr>
          <a:xfrm>
            <a:off x="516384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ounded Rectangle 13"/>
          <p:cNvSpPr/>
          <p:nvPr/>
        </p:nvSpPr>
        <p:spPr>
          <a:xfrm>
            <a:off x="228600" y="228600"/>
            <a:ext cx="8688600" cy="24616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137" name="Group 15"/>
          <p:cNvGrpSpPr/>
          <p:nvPr/>
        </p:nvGrpSpPr>
        <p:grpSpPr>
          <a:xfrm>
            <a:off x="211680" y="1679400"/>
            <a:ext cx="8716320" cy="1322640"/>
            <a:chOff x="211680" y="1679400"/>
            <a:chExt cx="8716320" cy="1322640"/>
          </a:xfrm>
        </p:grpSpPr>
        <p:sp>
          <p:nvSpPr>
            <p:cNvPr id="138" name="Freeform 14"/>
            <p:cNvSpPr/>
            <p:nvPr/>
          </p:nvSpPr>
          <p:spPr>
            <a:xfrm>
              <a:off x="6047280" y="1824480"/>
              <a:ext cx="2869200" cy="706680"/>
            </a:xfrm>
            <a:custGeom>
              <a:avLst/>
              <a:gdLst>
                <a:gd name="textAreaLeft" fmla="*/ 0 w 2869200"/>
                <a:gd name="textAreaRight" fmla="*/ 2876400 w 2869200"/>
                <a:gd name="textAreaTop" fmla="*/ 0 h 706680"/>
                <a:gd name="textAreaBottom" fmla="*/ 713880 h 706680"/>
              </a:gdLst>
              <a:ahLst/>
              <a:cxnLst/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39" name="Freeform 18"/>
            <p:cNvSpPr/>
            <p:nvPr/>
          </p:nvSpPr>
          <p:spPr>
            <a:xfrm>
              <a:off x="2619360" y="1696320"/>
              <a:ext cx="5537160" cy="842760"/>
            </a:xfrm>
            <a:custGeom>
              <a:avLst/>
              <a:gdLst>
                <a:gd name="textAreaLeft" fmla="*/ 0 w 5537160"/>
                <a:gd name="textAreaRight" fmla="*/ 5544360 w 5537160"/>
                <a:gd name="textAreaTop" fmla="*/ 0 h 842760"/>
                <a:gd name="textAreaBottom" fmla="*/ 849960 h 842760"/>
              </a:gdLst>
              <a:ahLst/>
              <a:cxnLst/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40" name="Freeform 22"/>
            <p:cNvSpPr/>
            <p:nvPr/>
          </p:nvSpPr>
          <p:spPr>
            <a:xfrm>
              <a:off x="2828880" y="1708560"/>
              <a:ext cx="5460840" cy="767160"/>
            </a:xfrm>
            <a:custGeom>
              <a:avLst/>
              <a:gdLst>
                <a:gd name="textAreaLeft" fmla="*/ 0 w 5460840"/>
                <a:gd name="textAreaRight" fmla="*/ 5468040 w 5460840"/>
                <a:gd name="textAreaTop" fmla="*/ 0 h 767160"/>
                <a:gd name="textAreaBottom" fmla="*/ 774360 h 767160"/>
              </a:gdLst>
              <a:ahLst/>
              <a:cxnLst/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41" name="Freeform 26"/>
            <p:cNvSpPr/>
            <p:nvPr/>
          </p:nvSpPr>
          <p:spPr>
            <a:xfrm>
              <a:off x="5609520" y="1694880"/>
              <a:ext cx="3300840" cy="644400"/>
            </a:xfrm>
            <a:custGeom>
              <a:avLst/>
              <a:gdLst>
                <a:gd name="textAreaLeft" fmla="*/ 0 w 3300840"/>
                <a:gd name="textAreaRight" fmla="*/ 3308040 w 3300840"/>
                <a:gd name="textAreaTop" fmla="*/ 0 h 644400"/>
                <a:gd name="textAreaBottom" fmla="*/ 651600 h 644400"/>
              </a:gdLst>
              <a:ahLst/>
              <a:cxnLst/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142" name="Freeform 10"/>
            <p:cNvSpPr/>
            <p:nvPr/>
          </p:nvSpPr>
          <p:spPr>
            <a:xfrm>
              <a:off x="211680" y="1679400"/>
              <a:ext cx="8716320" cy="1322640"/>
            </a:xfrm>
            <a:custGeom>
              <a:avLst/>
              <a:gdLst>
                <a:gd name="textAreaLeft" fmla="*/ 0 w 8716320"/>
                <a:gd name="textAreaRight" fmla="*/ 8723520 w 8716320"/>
                <a:gd name="textAreaTop" fmla="*/ 0 h 1322640"/>
                <a:gd name="textAreaBottom" fmla="*/ 1329840 h 1322640"/>
              </a:gdLst>
              <a:ahLst/>
              <a:cxnLst/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146" name="PlaceHolder 4"/>
          <p:cNvSpPr>
            <a:spLocks noGrp="1"/>
          </p:cNvSpPr>
          <p:nvPr>
            <p:ph type="ftr" idx="28"/>
          </p:nvPr>
        </p:nvSpPr>
        <p:spPr>
          <a:xfrm>
            <a:off x="19368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sldNum" idx="29"/>
          </p:nvPr>
        </p:nvSpPr>
        <p:spPr>
          <a:xfrm>
            <a:off x="3990960" y="6250320"/>
            <a:ext cx="115452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17CC8BA9-AC42-4115-87D3-A3608345D144}" type="slidenum">
              <a: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‹#›</a:t>
            </a:fld>
            <a:endParaRPr lang="ru-RU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8" name="PlaceHolder 6"/>
          <p:cNvSpPr>
            <a:spLocks noGrp="1"/>
          </p:cNvSpPr>
          <p:nvPr>
            <p:ph type="dt" idx="30"/>
          </p:nvPr>
        </p:nvSpPr>
        <p:spPr>
          <a:xfrm>
            <a:off x="516384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ounded Rectangle 13"/>
          <p:cNvSpPr/>
          <p:nvPr/>
        </p:nvSpPr>
        <p:spPr>
          <a:xfrm>
            <a:off x="228600" y="228600"/>
            <a:ext cx="8688600" cy="24616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153" name="Group 15"/>
          <p:cNvGrpSpPr/>
          <p:nvPr/>
        </p:nvGrpSpPr>
        <p:grpSpPr>
          <a:xfrm>
            <a:off x="211680" y="1679400"/>
            <a:ext cx="8716320" cy="1322640"/>
            <a:chOff x="211680" y="1679400"/>
            <a:chExt cx="8716320" cy="1322640"/>
          </a:xfrm>
        </p:grpSpPr>
        <p:sp>
          <p:nvSpPr>
            <p:cNvPr id="154" name="Freeform 14"/>
            <p:cNvSpPr/>
            <p:nvPr/>
          </p:nvSpPr>
          <p:spPr>
            <a:xfrm>
              <a:off x="6047280" y="1824480"/>
              <a:ext cx="2869200" cy="706680"/>
            </a:xfrm>
            <a:custGeom>
              <a:avLst/>
              <a:gdLst>
                <a:gd name="textAreaLeft" fmla="*/ 0 w 2869200"/>
                <a:gd name="textAreaRight" fmla="*/ 2876400 w 2869200"/>
                <a:gd name="textAreaTop" fmla="*/ 0 h 706680"/>
                <a:gd name="textAreaBottom" fmla="*/ 713880 h 706680"/>
              </a:gdLst>
              <a:ahLst/>
              <a:cxnLst/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55" name="Freeform 18"/>
            <p:cNvSpPr/>
            <p:nvPr/>
          </p:nvSpPr>
          <p:spPr>
            <a:xfrm>
              <a:off x="2619360" y="1696320"/>
              <a:ext cx="5537160" cy="842760"/>
            </a:xfrm>
            <a:custGeom>
              <a:avLst/>
              <a:gdLst>
                <a:gd name="textAreaLeft" fmla="*/ 0 w 5537160"/>
                <a:gd name="textAreaRight" fmla="*/ 5544360 w 5537160"/>
                <a:gd name="textAreaTop" fmla="*/ 0 h 842760"/>
                <a:gd name="textAreaBottom" fmla="*/ 849960 h 842760"/>
              </a:gdLst>
              <a:ahLst/>
              <a:cxnLst/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56" name="Freeform 22"/>
            <p:cNvSpPr/>
            <p:nvPr/>
          </p:nvSpPr>
          <p:spPr>
            <a:xfrm>
              <a:off x="2828880" y="1708560"/>
              <a:ext cx="5460840" cy="767160"/>
            </a:xfrm>
            <a:custGeom>
              <a:avLst/>
              <a:gdLst>
                <a:gd name="textAreaLeft" fmla="*/ 0 w 5460840"/>
                <a:gd name="textAreaRight" fmla="*/ 5468040 w 5460840"/>
                <a:gd name="textAreaTop" fmla="*/ 0 h 767160"/>
                <a:gd name="textAreaBottom" fmla="*/ 774360 h 767160"/>
              </a:gdLst>
              <a:ahLst/>
              <a:cxnLst/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57" name="Freeform 26"/>
            <p:cNvSpPr/>
            <p:nvPr/>
          </p:nvSpPr>
          <p:spPr>
            <a:xfrm>
              <a:off x="5609520" y="1694880"/>
              <a:ext cx="3300840" cy="644400"/>
            </a:xfrm>
            <a:custGeom>
              <a:avLst/>
              <a:gdLst>
                <a:gd name="textAreaLeft" fmla="*/ 0 w 3300840"/>
                <a:gd name="textAreaRight" fmla="*/ 3308040 w 3300840"/>
                <a:gd name="textAreaTop" fmla="*/ 0 h 644400"/>
                <a:gd name="textAreaBottom" fmla="*/ 651600 h 644400"/>
              </a:gdLst>
              <a:ahLst/>
              <a:cxnLst/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158" name="Freeform 10"/>
            <p:cNvSpPr/>
            <p:nvPr/>
          </p:nvSpPr>
          <p:spPr>
            <a:xfrm>
              <a:off x="211680" y="1679400"/>
              <a:ext cx="8716320" cy="1322640"/>
            </a:xfrm>
            <a:custGeom>
              <a:avLst/>
              <a:gdLst>
                <a:gd name="textAreaLeft" fmla="*/ 0 w 8716320"/>
                <a:gd name="textAreaRight" fmla="*/ 8723520 w 8716320"/>
                <a:gd name="textAreaTop" fmla="*/ 0 h 1322640"/>
                <a:gd name="textAreaBottom" fmla="*/ 1329840 h 1322640"/>
              </a:gdLst>
              <a:ahLst/>
              <a:cxnLst/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159" name="PlaceHolder 1"/>
          <p:cNvSpPr>
            <a:spLocks noGrp="1"/>
          </p:cNvSpPr>
          <p:nvPr>
            <p:ph type="ftr" idx="31"/>
          </p:nvPr>
        </p:nvSpPr>
        <p:spPr>
          <a:xfrm>
            <a:off x="19368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sldNum" idx="32"/>
          </p:nvPr>
        </p:nvSpPr>
        <p:spPr>
          <a:xfrm>
            <a:off x="3990960" y="6250320"/>
            <a:ext cx="115452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6AEF6753-FFD3-45BF-8760-B33ADFC82CEC}" type="slidenum">
              <a: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‹#›</a:t>
            </a:fld>
            <a:endParaRPr lang="ru-RU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dt" idx="33"/>
          </p:nvPr>
        </p:nvSpPr>
        <p:spPr>
          <a:xfrm>
            <a:off x="516384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</a:p>
        </p:txBody>
      </p:sp>
      <p:sp>
        <p:nvSpPr>
          <p:cNvPr id="16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ounded Rectangle 13"/>
          <p:cNvSpPr/>
          <p:nvPr/>
        </p:nvSpPr>
        <p:spPr>
          <a:xfrm>
            <a:off x="228600" y="228600"/>
            <a:ext cx="8688600" cy="24616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165" name="Group 15"/>
          <p:cNvGrpSpPr/>
          <p:nvPr/>
        </p:nvGrpSpPr>
        <p:grpSpPr>
          <a:xfrm>
            <a:off x="211680" y="1679400"/>
            <a:ext cx="8716320" cy="1322640"/>
            <a:chOff x="211680" y="1679400"/>
            <a:chExt cx="8716320" cy="1322640"/>
          </a:xfrm>
        </p:grpSpPr>
        <p:sp>
          <p:nvSpPr>
            <p:cNvPr id="166" name="Freeform 14"/>
            <p:cNvSpPr/>
            <p:nvPr/>
          </p:nvSpPr>
          <p:spPr>
            <a:xfrm>
              <a:off x="6047280" y="1824480"/>
              <a:ext cx="2869200" cy="706680"/>
            </a:xfrm>
            <a:custGeom>
              <a:avLst/>
              <a:gdLst>
                <a:gd name="textAreaLeft" fmla="*/ 0 w 2869200"/>
                <a:gd name="textAreaRight" fmla="*/ 2876400 w 2869200"/>
                <a:gd name="textAreaTop" fmla="*/ 0 h 706680"/>
                <a:gd name="textAreaBottom" fmla="*/ 713880 h 706680"/>
              </a:gdLst>
              <a:ahLst/>
              <a:cxnLst/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67" name="Freeform 18"/>
            <p:cNvSpPr/>
            <p:nvPr/>
          </p:nvSpPr>
          <p:spPr>
            <a:xfrm>
              <a:off x="2619360" y="1696320"/>
              <a:ext cx="5537160" cy="842760"/>
            </a:xfrm>
            <a:custGeom>
              <a:avLst/>
              <a:gdLst>
                <a:gd name="textAreaLeft" fmla="*/ 0 w 5537160"/>
                <a:gd name="textAreaRight" fmla="*/ 5544360 w 5537160"/>
                <a:gd name="textAreaTop" fmla="*/ 0 h 842760"/>
                <a:gd name="textAreaBottom" fmla="*/ 849960 h 842760"/>
              </a:gdLst>
              <a:ahLst/>
              <a:cxnLst/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68" name="Freeform 22"/>
            <p:cNvSpPr/>
            <p:nvPr/>
          </p:nvSpPr>
          <p:spPr>
            <a:xfrm>
              <a:off x="2828880" y="1708560"/>
              <a:ext cx="5460840" cy="767160"/>
            </a:xfrm>
            <a:custGeom>
              <a:avLst/>
              <a:gdLst>
                <a:gd name="textAreaLeft" fmla="*/ 0 w 5460840"/>
                <a:gd name="textAreaRight" fmla="*/ 5468040 w 5460840"/>
                <a:gd name="textAreaTop" fmla="*/ 0 h 767160"/>
                <a:gd name="textAreaBottom" fmla="*/ 774360 h 767160"/>
              </a:gdLst>
              <a:ahLst/>
              <a:cxnLst/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69" name="Freeform 26"/>
            <p:cNvSpPr/>
            <p:nvPr/>
          </p:nvSpPr>
          <p:spPr>
            <a:xfrm>
              <a:off x="5609520" y="1694880"/>
              <a:ext cx="3300840" cy="644400"/>
            </a:xfrm>
            <a:custGeom>
              <a:avLst/>
              <a:gdLst>
                <a:gd name="textAreaLeft" fmla="*/ 0 w 3300840"/>
                <a:gd name="textAreaRight" fmla="*/ 3308040 w 3300840"/>
                <a:gd name="textAreaTop" fmla="*/ 0 h 644400"/>
                <a:gd name="textAreaBottom" fmla="*/ 651600 h 644400"/>
              </a:gdLst>
              <a:ahLst/>
              <a:cxnLst/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170" name="Freeform 10"/>
            <p:cNvSpPr/>
            <p:nvPr/>
          </p:nvSpPr>
          <p:spPr>
            <a:xfrm>
              <a:off x="211680" y="1679400"/>
              <a:ext cx="8716320" cy="1322640"/>
            </a:xfrm>
            <a:custGeom>
              <a:avLst/>
              <a:gdLst>
                <a:gd name="textAreaLeft" fmla="*/ 0 w 8716320"/>
                <a:gd name="textAreaRight" fmla="*/ 8723520 w 8716320"/>
                <a:gd name="textAreaTop" fmla="*/ 0 h 1322640"/>
                <a:gd name="textAreaBottom" fmla="*/ 1329840 h 1322640"/>
              </a:gdLst>
              <a:ahLst/>
              <a:cxnLst/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72" name="PlaceHolder 2"/>
          <p:cNvSpPr>
            <a:spLocks noGrp="1"/>
          </p:cNvSpPr>
          <p:nvPr>
            <p:ph type="ftr" idx="34"/>
          </p:nvPr>
        </p:nvSpPr>
        <p:spPr>
          <a:xfrm>
            <a:off x="19368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sldNum" idx="35"/>
          </p:nvPr>
        </p:nvSpPr>
        <p:spPr>
          <a:xfrm>
            <a:off x="3990960" y="6250320"/>
            <a:ext cx="115452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C9FE8DC4-181C-41D6-9EE1-AEAF7B502D75}" type="slidenum">
              <a: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‹#›</a:t>
            </a:fld>
            <a:endParaRPr lang="ru-RU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dt" idx="36"/>
          </p:nvPr>
        </p:nvSpPr>
        <p:spPr>
          <a:xfrm>
            <a:off x="516384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7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ounded Rectangle 13"/>
          <p:cNvSpPr/>
          <p:nvPr/>
        </p:nvSpPr>
        <p:spPr>
          <a:xfrm>
            <a:off x="228600" y="228600"/>
            <a:ext cx="8688600" cy="24616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179" name="Group 15"/>
          <p:cNvGrpSpPr/>
          <p:nvPr/>
        </p:nvGrpSpPr>
        <p:grpSpPr>
          <a:xfrm>
            <a:off x="211680" y="1679400"/>
            <a:ext cx="8716320" cy="1322640"/>
            <a:chOff x="211680" y="1679400"/>
            <a:chExt cx="8716320" cy="1322640"/>
          </a:xfrm>
        </p:grpSpPr>
        <p:sp>
          <p:nvSpPr>
            <p:cNvPr id="180" name="Freeform 14"/>
            <p:cNvSpPr/>
            <p:nvPr/>
          </p:nvSpPr>
          <p:spPr>
            <a:xfrm>
              <a:off x="6047280" y="1824480"/>
              <a:ext cx="2869200" cy="706680"/>
            </a:xfrm>
            <a:custGeom>
              <a:avLst/>
              <a:gdLst>
                <a:gd name="textAreaLeft" fmla="*/ 0 w 2869200"/>
                <a:gd name="textAreaRight" fmla="*/ 2876400 w 2869200"/>
                <a:gd name="textAreaTop" fmla="*/ 0 h 706680"/>
                <a:gd name="textAreaBottom" fmla="*/ 713880 h 706680"/>
              </a:gdLst>
              <a:ahLst/>
              <a:cxnLst/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81" name="Freeform 18"/>
            <p:cNvSpPr/>
            <p:nvPr/>
          </p:nvSpPr>
          <p:spPr>
            <a:xfrm>
              <a:off x="2619360" y="1696320"/>
              <a:ext cx="5537160" cy="842760"/>
            </a:xfrm>
            <a:custGeom>
              <a:avLst/>
              <a:gdLst>
                <a:gd name="textAreaLeft" fmla="*/ 0 w 5537160"/>
                <a:gd name="textAreaRight" fmla="*/ 5544360 w 5537160"/>
                <a:gd name="textAreaTop" fmla="*/ 0 h 842760"/>
                <a:gd name="textAreaBottom" fmla="*/ 849960 h 842760"/>
              </a:gdLst>
              <a:ahLst/>
              <a:cxnLst/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82" name="Freeform 22"/>
            <p:cNvSpPr/>
            <p:nvPr/>
          </p:nvSpPr>
          <p:spPr>
            <a:xfrm>
              <a:off x="2828880" y="1708560"/>
              <a:ext cx="5460840" cy="767160"/>
            </a:xfrm>
            <a:custGeom>
              <a:avLst/>
              <a:gdLst>
                <a:gd name="textAreaLeft" fmla="*/ 0 w 5460840"/>
                <a:gd name="textAreaRight" fmla="*/ 5468040 w 5460840"/>
                <a:gd name="textAreaTop" fmla="*/ 0 h 767160"/>
                <a:gd name="textAreaBottom" fmla="*/ 774360 h 767160"/>
              </a:gdLst>
              <a:ahLst/>
              <a:cxnLst/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83" name="Freeform 26"/>
            <p:cNvSpPr/>
            <p:nvPr/>
          </p:nvSpPr>
          <p:spPr>
            <a:xfrm>
              <a:off x="5609520" y="1694880"/>
              <a:ext cx="3300840" cy="644400"/>
            </a:xfrm>
            <a:custGeom>
              <a:avLst/>
              <a:gdLst>
                <a:gd name="textAreaLeft" fmla="*/ 0 w 3300840"/>
                <a:gd name="textAreaRight" fmla="*/ 3308040 w 3300840"/>
                <a:gd name="textAreaTop" fmla="*/ 0 h 644400"/>
                <a:gd name="textAreaBottom" fmla="*/ 651600 h 644400"/>
              </a:gdLst>
              <a:ahLst/>
              <a:cxnLst/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184" name="Freeform 10"/>
            <p:cNvSpPr/>
            <p:nvPr/>
          </p:nvSpPr>
          <p:spPr>
            <a:xfrm>
              <a:off x="211680" y="1679400"/>
              <a:ext cx="8716320" cy="1322640"/>
            </a:xfrm>
            <a:custGeom>
              <a:avLst/>
              <a:gdLst>
                <a:gd name="textAreaLeft" fmla="*/ 0 w 8716320"/>
                <a:gd name="textAreaRight" fmla="*/ 8723520 w 8716320"/>
                <a:gd name="textAreaTop" fmla="*/ 0 h 1322640"/>
                <a:gd name="textAreaBottom" fmla="*/ 1329840 h 1322640"/>
              </a:gdLst>
              <a:ahLst/>
              <a:cxnLst/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188" name="PlaceHolder 4"/>
          <p:cNvSpPr>
            <a:spLocks noGrp="1"/>
          </p:cNvSpPr>
          <p:nvPr>
            <p:ph type="ftr" idx="37"/>
          </p:nvPr>
        </p:nvSpPr>
        <p:spPr>
          <a:xfrm>
            <a:off x="19368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sldNum" idx="38"/>
          </p:nvPr>
        </p:nvSpPr>
        <p:spPr>
          <a:xfrm>
            <a:off x="3990960" y="6250320"/>
            <a:ext cx="115452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0E1B9C06-BC93-403C-8845-3FDAFE554B1E}" type="slidenum">
              <a: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‹#›</a:t>
            </a:fld>
            <a:endParaRPr lang="ru-RU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0" name="PlaceHolder 6"/>
          <p:cNvSpPr>
            <a:spLocks noGrp="1"/>
          </p:cNvSpPr>
          <p:nvPr>
            <p:ph type="dt" idx="39"/>
          </p:nvPr>
        </p:nvSpPr>
        <p:spPr>
          <a:xfrm>
            <a:off x="516384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ounded Rectangle 13"/>
          <p:cNvSpPr/>
          <p:nvPr/>
        </p:nvSpPr>
        <p:spPr>
          <a:xfrm>
            <a:off x="228600" y="228600"/>
            <a:ext cx="8688600" cy="24616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195" name="Group 15"/>
          <p:cNvGrpSpPr/>
          <p:nvPr/>
        </p:nvGrpSpPr>
        <p:grpSpPr>
          <a:xfrm>
            <a:off x="211680" y="1679400"/>
            <a:ext cx="8716320" cy="1322640"/>
            <a:chOff x="211680" y="1679400"/>
            <a:chExt cx="8716320" cy="1322640"/>
          </a:xfrm>
        </p:grpSpPr>
        <p:sp>
          <p:nvSpPr>
            <p:cNvPr id="196" name="Freeform 14"/>
            <p:cNvSpPr/>
            <p:nvPr/>
          </p:nvSpPr>
          <p:spPr>
            <a:xfrm>
              <a:off x="6047280" y="1824480"/>
              <a:ext cx="2869200" cy="706680"/>
            </a:xfrm>
            <a:custGeom>
              <a:avLst/>
              <a:gdLst>
                <a:gd name="textAreaLeft" fmla="*/ 0 w 2869200"/>
                <a:gd name="textAreaRight" fmla="*/ 2876400 w 2869200"/>
                <a:gd name="textAreaTop" fmla="*/ 0 h 706680"/>
                <a:gd name="textAreaBottom" fmla="*/ 713880 h 706680"/>
              </a:gdLst>
              <a:ahLst/>
              <a:cxnLst/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97" name="Freeform 18"/>
            <p:cNvSpPr/>
            <p:nvPr/>
          </p:nvSpPr>
          <p:spPr>
            <a:xfrm>
              <a:off x="2619360" y="1696320"/>
              <a:ext cx="5537160" cy="842760"/>
            </a:xfrm>
            <a:custGeom>
              <a:avLst/>
              <a:gdLst>
                <a:gd name="textAreaLeft" fmla="*/ 0 w 5537160"/>
                <a:gd name="textAreaRight" fmla="*/ 5544360 w 5537160"/>
                <a:gd name="textAreaTop" fmla="*/ 0 h 842760"/>
                <a:gd name="textAreaBottom" fmla="*/ 849960 h 842760"/>
              </a:gdLst>
              <a:ahLst/>
              <a:cxnLst/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98" name="Freeform 22"/>
            <p:cNvSpPr/>
            <p:nvPr/>
          </p:nvSpPr>
          <p:spPr>
            <a:xfrm>
              <a:off x="2828880" y="1708560"/>
              <a:ext cx="5460840" cy="767160"/>
            </a:xfrm>
            <a:custGeom>
              <a:avLst/>
              <a:gdLst>
                <a:gd name="textAreaLeft" fmla="*/ 0 w 5460840"/>
                <a:gd name="textAreaRight" fmla="*/ 5468040 w 5460840"/>
                <a:gd name="textAreaTop" fmla="*/ 0 h 767160"/>
                <a:gd name="textAreaBottom" fmla="*/ 774360 h 767160"/>
              </a:gdLst>
              <a:ahLst/>
              <a:cxnLst/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99" name="Freeform 26"/>
            <p:cNvSpPr/>
            <p:nvPr/>
          </p:nvSpPr>
          <p:spPr>
            <a:xfrm>
              <a:off x="5609520" y="1694880"/>
              <a:ext cx="3300840" cy="644400"/>
            </a:xfrm>
            <a:custGeom>
              <a:avLst/>
              <a:gdLst>
                <a:gd name="textAreaLeft" fmla="*/ 0 w 3300840"/>
                <a:gd name="textAreaRight" fmla="*/ 3308040 w 3300840"/>
                <a:gd name="textAreaTop" fmla="*/ 0 h 644400"/>
                <a:gd name="textAreaBottom" fmla="*/ 651600 h 644400"/>
              </a:gdLst>
              <a:ahLst/>
              <a:cxnLst/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200" name="Freeform 10"/>
            <p:cNvSpPr/>
            <p:nvPr/>
          </p:nvSpPr>
          <p:spPr>
            <a:xfrm>
              <a:off x="211680" y="1679400"/>
              <a:ext cx="8716320" cy="1322640"/>
            </a:xfrm>
            <a:custGeom>
              <a:avLst/>
              <a:gdLst>
                <a:gd name="textAreaLeft" fmla="*/ 0 w 8716320"/>
                <a:gd name="textAreaRight" fmla="*/ 8723520 w 8716320"/>
                <a:gd name="textAreaTop" fmla="*/ 0 h 1322640"/>
                <a:gd name="textAreaBottom" fmla="*/ 1329840 h 1322640"/>
              </a:gdLst>
              <a:ahLst/>
              <a:cxnLst/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201" name="PlaceHolder 1"/>
          <p:cNvSpPr>
            <a:spLocks noGrp="1"/>
          </p:cNvSpPr>
          <p:nvPr>
            <p:ph type="ftr" idx="40"/>
          </p:nvPr>
        </p:nvSpPr>
        <p:spPr>
          <a:xfrm>
            <a:off x="19368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sldNum" idx="41"/>
          </p:nvPr>
        </p:nvSpPr>
        <p:spPr>
          <a:xfrm>
            <a:off x="3990960" y="6250320"/>
            <a:ext cx="115452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9B665ADD-DD25-4537-BB7B-EDC9350A95B3}" type="slidenum">
              <a: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‹#›</a:t>
            </a:fld>
            <a:endParaRPr lang="ru-RU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dt" idx="42"/>
          </p:nvPr>
        </p:nvSpPr>
        <p:spPr>
          <a:xfrm>
            <a:off x="516384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</a:p>
        </p:txBody>
      </p:sp>
      <p:sp>
        <p:nvSpPr>
          <p:cNvPr id="20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ounded Rectangle 13"/>
          <p:cNvSpPr/>
          <p:nvPr/>
        </p:nvSpPr>
        <p:spPr>
          <a:xfrm>
            <a:off x="228600" y="228600"/>
            <a:ext cx="8688600" cy="24616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207" name="Group 15"/>
          <p:cNvGrpSpPr/>
          <p:nvPr/>
        </p:nvGrpSpPr>
        <p:grpSpPr>
          <a:xfrm>
            <a:off x="211680" y="1679400"/>
            <a:ext cx="8716320" cy="1322640"/>
            <a:chOff x="211680" y="1679400"/>
            <a:chExt cx="8716320" cy="1322640"/>
          </a:xfrm>
        </p:grpSpPr>
        <p:sp>
          <p:nvSpPr>
            <p:cNvPr id="208" name="Freeform 14"/>
            <p:cNvSpPr/>
            <p:nvPr/>
          </p:nvSpPr>
          <p:spPr>
            <a:xfrm>
              <a:off x="6047280" y="1824480"/>
              <a:ext cx="2869200" cy="706680"/>
            </a:xfrm>
            <a:custGeom>
              <a:avLst/>
              <a:gdLst>
                <a:gd name="textAreaLeft" fmla="*/ 0 w 2869200"/>
                <a:gd name="textAreaRight" fmla="*/ 2876400 w 2869200"/>
                <a:gd name="textAreaTop" fmla="*/ 0 h 706680"/>
                <a:gd name="textAreaBottom" fmla="*/ 713880 h 706680"/>
              </a:gdLst>
              <a:ahLst/>
              <a:cxnLst/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209" name="Freeform 18"/>
            <p:cNvSpPr/>
            <p:nvPr/>
          </p:nvSpPr>
          <p:spPr>
            <a:xfrm>
              <a:off x="2619360" y="1696320"/>
              <a:ext cx="5537160" cy="842760"/>
            </a:xfrm>
            <a:custGeom>
              <a:avLst/>
              <a:gdLst>
                <a:gd name="textAreaLeft" fmla="*/ 0 w 5537160"/>
                <a:gd name="textAreaRight" fmla="*/ 5544360 w 5537160"/>
                <a:gd name="textAreaTop" fmla="*/ 0 h 842760"/>
                <a:gd name="textAreaBottom" fmla="*/ 849960 h 842760"/>
              </a:gdLst>
              <a:ahLst/>
              <a:cxnLst/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210" name="Freeform 22"/>
            <p:cNvSpPr/>
            <p:nvPr/>
          </p:nvSpPr>
          <p:spPr>
            <a:xfrm>
              <a:off x="2828880" y="1708560"/>
              <a:ext cx="5460840" cy="767160"/>
            </a:xfrm>
            <a:custGeom>
              <a:avLst/>
              <a:gdLst>
                <a:gd name="textAreaLeft" fmla="*/ 0 w 5460840"/>
                <a:gd name="textAreaRight" fmla="*/ 5468040 w 5460840"/>
                <a:gd name="textAreaTop" fmla="*/ 0 h 767160"/>
                <a:gd name="textAreaBottom" fmla="*/ 774360 h 767160"/>
              </a:gdLst>
              <a:ahLst/>
              <a:cxnLst/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211" name="Freeform 26"/>
            <p:cNvSpPr/>
            <p:nvPr/>
          </p:nvSpPr>
          <p:spPr>
            <a:xfrm>
              <a:off x="5609520" y="1694880"/>
              <a:ext cx="3300840" cy="644400"/>
            </a:xfrm>
            <a:custGeom>
              <a:avLst/>
              <a:gdLst>
                <a:gd name="textAreaLeft" fmla="*/ 0 w 3300840"/>
                <a:gd name="textAreaRight" fmla="*/ 3308040 w 3300840"/>
                <a:gd name="textAreaTop" fmla="*/ 0 h 644400"/>
                <a:gd name="textAreaBottom" fmla="*/ 651600 h 644400"/>
              </a:gdLst>
              <a:ahLst/>
              <a:cxnLst/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212" name="Freeform 10"/>
            <p:cNvSpPr/>
            <p:nvPr/>
          </p:nvSpPr>
          <p:spPr>
            <a:xfrm>
              <a:off x="211680" y="1679400"/>
              <a:ext cx="8716320" cy="1322640"/>
            </a:xfrm>
            <a:custGeom>
              <a:avLst/>
              <a:gdLst>
                <a:gd name="textAreaLeft" fmla="*/ 0 w 8716320"/>
                <a:gd name="textAreaRight" fmla="*/ 8723520 w 8716320"/>
                <a:gd name="textAreaTop" fmla="*/ 0 h 1322640"/>
                <a:gd name="textAreaBottom" fmla="*/ 1329840 h 1322640"/>
              </a:gdLst>
              <a:ahLst/>
              <a:cxnLst/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213" name="PlaceHolder 1"/>
          <p:cNvSpPr>
            <a:spLocks noGrp="1"/>
          </p:cNvSpPr>
          <p:nvPr>
            <p:ph type="ftr" idx="43"/>
          </p:nvPr>
        </p:nvSpPr>
        <p:spPr>
          <a:xfrm>
            <a:off x="19368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ldNum" idx="44"/>
          </p:nvPr>
        </p:nvSpPr>
        <p:spPr>
          <a:xfrm>
            <a:off x="3990960" y="6250320"/>
            <a:ext cx="115452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710FFE0F-4700-41AA-AD87-865DAE72C16B}" type="slidenum">
              <a: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‹#›</a:t>
            </a:fld>
            <a:endParaRPr lang="ru-RU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dt" idx="45"/>
          </p:nvPr>
        </p:nvSpPr>
        <p:spPr>
          <a:xfrm>
            <a:off x="516384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</a:p>
        </p:txBody>
      </p:sp>
      <p:sp>
        <p:nvSpPr>
          <p:cNvPr id="21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1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ounded Rectangle 13"/>
          <p:cNvSpPr/>
          <p:nvPr/>
        </p:nvSpPr>
        <p:spPr>
          <a:xfrm>
            <a:off x="228600" y="228600"/>
            <a:ext cx="8688600" cy="24616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219" name="Group 15"/>
          <p:cNvGrpSpPr/>
          <p:nvPr/>
        </p:nvGrpSpPr>
        <p:grpSpPr>
          <a:xfrm>
            <a:off x="211680" y="1679400"/>
            <a:ext cx="8716320" cy="1322640"/>
            <a:chOff x="211680" y="1679400"/>
            <a:chExt cx="8716320" cy="1322640"/>
          </a:xfrm>
        </p:grpSpPr>
        <p:sp>
          <p:nvSpPr>
            <p:cNvPr id="220" name="Freeform 14"/>
            <p:cNvSpPr/>
            <p:nvPr/>
          </p:nvSpPr>
          <p:spPr>
            <a:xfrm>
              <a:off x="6047280" y="1824480"/>
              <a:ext cx="2869200" cy="706680"/>
            </a:xfrm>
            <a:custGeom>
              <a:avLst/>
              <a:gdLst>
                <a:gd name="textAreaLeft" fmla="*/ 0 w 2869200"/>
                <a:gd name="textAreaRight" fmla="*/ 2876400 w 2869200"/>
                <a:gd name="textAreaTop" fmla="*/ 0 h 706680"/>
                <a:gd name="textAreaBottom" fmla="*/ 713880 h 706680"/>
              </a:gdLst>
              <a:ahLst/>
              <a:cxnLst/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221" name="Freeform 18"/>
            <p:cNvSpPr/>
            <p:nvPr/>
          </p:nvSpPr>
          <p:spPr>
            <a:xfrm>
              <a:off x="2619360" y="1696320"/>
              <a:ext cx="5537160" cy="842760"/>
            </a:xfrm>
            <a:custGeom>
              <a:avLst/>
              <a:gdLst>
                <a:gd name="textAreaLeft" fmla="*/ 0 w 5537160"/>
                <a:gd name="textAreaRight" fmla="*/ 5544360 w 5537160"/>
                <a:gd name="textAreaTop" fmla="*/ 0 h 842760"/>
                <a:gd name="textAreaBottom" fmla="*/ 849960 h 842760"/>
              </a:gdLst>
              <a:ahLst/>
              <a:cxnLst/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222" name="Freeform 22"/>
            <p:cNvSpPr/>
            <p:nvPr/>
          </p:nvSpPr>
          <p:spPr>
            <a:xfrm>
              <a:off x="2828880" y="1708560"/>
              <a:ext cx="5460840" cy="767160"/>
            </a:xfrm>
            <a:custGeom>
              <a:avLst/>
              <a:gdLst>
                <a:gd name="textAreaLeft" fmla="*/ 0 w 5460840"/>
                <a:gd name="textAreaRight" fmla="*/ 5468040 w 5460840"/>
                <a:gd name="textAreaTop" fmla="*/ 0 h 767160"/>
                <a:gd name="textAreaBottom" fmla="*/ 774360 h 767160"/>
              </a:gdLst>
              <a:ahLst/>
              <a:cxnLst/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223" name="Freeform 26"/>
            <p:cNvSpPr/>
            <p:nvPr/>
          </p:nvSpPr>
          <p:spPr>
            <a:xfrm>
              <a:off x="5609520" y="1694880"/>
              <a:ext cx="3300840" cy="644400"/>
            </a:xfrm>
            <a:custGeom>
              <a:avLst/>
              <a:gdLst>
                <a:gd name="textAreaLeft" fmla="*/ 0 w 3300840"/>
                <a:gd name="textAreaRight" fmla="*/ 3308040 w 3300840"/>
                <a:gd name="textAreaTop" fmla="*/ 0 h 644400"/>
                <a:gd name="textAreaBottom" fmla="*/ 651600 h 644400"/>
              </a:gdLst>
              <a:ahLst/>
              <a:cxnLst/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224" name="Freeform 10"/>
            <p:cNvSpPr/>
            <p:nvPr/>
          </p:nvSpPr>
          <p:spPr>
            <a:xfrm>
              <a:off x="211680" y="1679400"/>
              <a:ext cx="8716320" cy="1322640"/>
            </a:xfrm>
            <a:custGeom>
              <a:avLst/>
              <a:gdLst>
                <a:gd name="textAreaLeft" fmla="*/ 0 w 8716320"/>
                <a:gd name="textAreaRight" fmla="*/ 8723520 w 8716320"/>
                <a:gd name="textAreaTop" fmla="*/ 0 h 1322640"/>
                <a:gd name="textAreaBottom" fmla="*/ 1329840 h 1322640"/>
              </a:gdLst>
              <a:ahLst/>
              <a:cxnLst/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u="none" strike="noStrike">
                <a:solidFill>
                  <a:schemeClr val="dk1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228" name="PlaceHolder 4"/>
          <p:cNvSpPr>
            <a:spLocks noGrp="1"/>
          </p:cNvSpPr>
          <p:nvPr>
            <p:ph type="ftr" idx="46"/>
          </p:nvPr>
        </p:nvSpPr>
        <p:spPr>
          <a:xfrm>
            <a:off x="19368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9" name="PlaceHolder 5"/>
          <p:cNvSpPr>
            <a:spLocks noGrp="1"/>
          </p:cNvSpPr>
          <p:nvPr>
            <p:ph type="sldNum" idx="47"/>
          </p:nvPr>
        </p:nvSpPr>
        <p:spPr>
          <a:xfrm>
            <a:off x="3990960" y="6250320"/>
            <a:ext cx="115452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D680BB69-F0D3-49EB-A975-6BF642CE7356}" type="slidenum">
              <a: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‹#›</a:t>
            </a:fld>
            <a:endParaRPr lang="ru-RU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30" name="PlaceHolder 6"/>
          <p:cNvSpPr>
            <a:spLocks noGrp="1"/>
          </p:cNvSpPr>
          <p:nvPr>
            <p:ph type="dt" idx="48"/>
          </p:nvPr>
        </p:nvSpPr>
        <p:spPr>
          <a:xfrm>
            <a:off x="516384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13"/>
          <p:cNvSpPr/>
          <p:nvPr/>
        </p:nvSpPr>
        <p:spPr>
          <a:xfrm>
            <a:off x="228600" y="228600"/>
            <a:ext cx="8688600" cy="24616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22" name="Group 15"/>
          <p:cNvGrpSpPr/>
          <p:nvPr/>
        </p:nvGrpSpPr>
        <p:grpSpPr>
          <a:xfrm>
            <a:off x="211680" y="1679400"/>
            <a:ext cx="8716320" cy="1322640"/>
            <a:chOff x="211680" y="1679400"/>
            <a:chExt cx="8716320" cy="1322640"/>
          </a:xfrm>
        </p:grpSpPr>
        <p:sp>
          <p:nvSpPr>
            <p:cNvPr id="23" name="Freeform 14"/>
            <p:cNvSpPr/>
            <p:nvPr/>
          </p:nvSpPr>
          <p:spPr>
            <a:xfrm>
              <a:off x="6047280" y="1824480"/>
              <a:ext cx="2869200" cy="706680"/>
            </a:xfrm>
            <a:custGeom>
              <a:avLst/>
              <a:gdLst>
                <a:gd name="textAreaLeft" fmla="*/ 0 w 2869200"/>
                <a:gd name="textAreaRight" fmla="*/ 2876400 w 2869200"/>
                <a:gd name="textAreaTop" fmla="*/ 0 h 706680"/>
                <a:gd name="textAreaBottom" fmla="*/ 713880 h 706680"/>
              </a:gdLst>
              <a:ahLst/>
              <a:cxnLst/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24" name="Freeform 18"/>
            <p:cNvSpPr/>
            <p:nvPr/>
          </p:nvSpPr>
          <p:spPr>
            <a:xfrm>
              <a:off x="2619360" y="1696320"/>
              <a:ext cx="5537160" cy="842760"/>
            </a:xfrm>
            <a:custGeom>
              <a:avLst/>
              <a:gdLst>
                <a:gd name="textAreaLeft" fmla="*/ 0 w 5537160"/>
                <a:gd name="textAreaRight" fmla="*/ 5544360 w 5537160"/>
                <a:gd name="textAreaTop" fmla="*/ 0 h 842760"/>
                <a:gd name="textAreaBottom" fmla="*/ 849960 h 842760"/>
              </a:gdLst>
              <a:ahLst/>
              <a:cxnLst/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25" name="Freeform 22"/>
            <p:cNvSpPr/>
            <p:nvPr/>
          </p:nvSpPr>
          <p:spPr>
            <a:xfrm>
              <a:off x="2828880" y="1708560"/>
              <a:ext cx="5460840" cy="767160"/>
            </a:xfrm>
            <a:custGeom>
              <a:avLst/>
              <a:gdLst>
                <a:gd name="textAreaLeft" fmla="*/ 0 w 5460840"/>
                <a:gd name="textAreaRight" fmla="*/ 5468040 w 5460840"/>
                <a:gd name="textAreaTop" fmla="*/ 0 h 767160"/>
                <a:gd name="textAreaBottom" fmla="*/ 774360 h 767160"/>
              </a:gdLst>
              <a:ahLst/>
              <a:cxnLst/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26" name="Freeform 26"/>
            <p:cNvSpPr/>
            <p:nvPr/>
          </p:nvSpPr>
          <p:spPr>
            <a:xfrm>
              <a:off x="5609520" y="1694880"/>
              <a:ext cx="3300840" cy="644400"/>
            </a:xfrm>
            <a:custGeom>
              <a:avLst/>
              <a:gdLst>
                <a:gd name="textAreaLeft" fmla="*/ 0 w 3300840"/>
                <a:gd name="textAreaRight" fmla="*/ 3308040 w 3300840"/>
                <a:gd name="textAreaTop" fmla="*/ 0 h 644400"/>
                <a:gd name="textAreaBottom" fmla="*/ 651600 h 644400"/>
              </a:gdLst>
              <a:ahLst/>
              <a:cxnLst/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27" name="Freeform 10"/>
            <p:cNvSpPr/>
            <p:nvPr/>
          </p:nvSpPr>
          <p:spPr>
            <a:xfrm>
              <a:off x="211680" y="1679400"/>
              <a:ext cx="8716320" cy="1322640"/>
            </a:xfrm>
            <a:custGeom>
              <a:avLst/>
              <a:gdLst>
                <a:gd name="textAreaLeft" fmla="*/ 0 w 8716320"/>
                <a:gd name="textAreaRight" fmla="*/ 8723520 w 8716320"/>
                <a:gd name="textAreaTop" fmla="*/ 0 h 1322640"/>
                <a:gd name="textAreaBottom" fmla="*/ 1329840 h 1322640"/>
              </a:gdLst>
              <a:ahLst/>
              <a:cxnLst/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28" name="PlaceHolder 1"/>
          <p:cNvSpPr>
            <a:spLocks noGrp="1"/>
          </p:cNvSpPr>
          <p:nvPr>
            <p:ph type="ftr" idx="4"/>
          </p:nvPr>
        </p:nvSpPr>
        <p:spPr>
          <a:xfrm>
            <a:off x="19368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sldNum" idx="5"/>
          </p:nvPr>
        </p:nvSpPr>
        <p:spPr>
          <a:xfrm>
            <a:off x="3990960" y="6250320"/>
            <a:ext cx="115452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0F357F79-F765-48D0-9439-78928193B5E3}" type="slidenum">
              <a: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‹#›</a:t>
            </a:fld>
            <a:endParaRPr lang="ru-RU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dt" idx="6"/>
          </p:nvPr>
        </p:nvSpPr>
        <p:spPr>
          <a:xfrm>
            <a:off x="516384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3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13"/>
          <p:cNvSpPr/>
          <p:nvPr/>
        </p:nvSpPr>
        <p:spPr>
          <a:xfrm>
            <a:off x="228600" y="228600"/>
            <a:ext cx="8688600" cy="24616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34" name="Group 15"/>
          <p:cNvGrpSpPr/>
          <p:nvPr/>
        </p:nvGrpSpPr>
        <p:grpSpPr>
          <a:xfrm>
            <a:off x="211680" y="1679400"/>
            <a:ext cx="8716320" cy="1322640"/>
            <a:chOff x="211680" y="1679400"/>
            <a:chExt cx="8716320" cy="1322640"/>
          </a:xfrm>
        </p:grpSpPr>
        <p:sp>
          <p:nvSpPr>
            <p:cNvPr id="35" name="Freeform 14"/>
            <p:cNvSpPr/>
            <p:nvPr/>
          </p:nvSpPr>
          <p:spPr>
            <a:xfrm>
              <a:off x="6047280" y="1824480"/>
              <a:ext cx="2869200" cy="706680"/>
            </a:xfrm>
            <a:custGeom>
              <a:avLst/>
              <a:gdLst>
                <a:gd name="textAreaLeft" fmla="*/ 0 w 2869200"/>
                <a:gd name="textAreaRight" fmla="*/ 2876400 w 2869200"/>
                <a:gd name="textAreaTop" fmla="*/ 0 h 706680"/>
                <a:gd name="textAreaBottom" fmla="*/ 713880 h 706680"/>
              </a:gdLst>
              <a:ahLst/>
              <a:cxnLst/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36" name="Freeform 18"/>
            <p:cNvSpPr/>
            <p:nvPr/>
          </p:nvSpPr>
          <p:spPr>
            <a:xfrm>
              <a:off x="2619360" y="1696320"/>
              <a:ext cx="5537160" cy="842760"/>
            </a:xfrm>
            <a:custGeom>
              <a:avLst/>
              <a:gdLst>
                <a:gd name="textAreaLeft" fmla="*/ 0 w 5537160"/>
                <a:gd name="textAreaRight" fmla="*/ 5544360 w 5537160"/>
                <a:gd name="textAreaTop" fmla="*/ 0 h 842760"/>
                <a:gd name="textAreaBottom" fmla="*/ 849960 h 842760"/>
              </a:gdLst>
              <a:ahLst/>
              <a:cxnLst/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37" name="Freeform 22"/>
            <p:cNvSpPr/>
            <p:nvPr/>
          </p:nvSpPr>
          <p:spPr>
            <a:xfrm>
              <a:off x="2828880" y="1708560"/>
              <a:ext cx="5460840" cy="767160"/>
            </a:xfrm>
            <a:custGeom>
              <a:avLst/>
              <a:gdLst>
                <a:gd name="textAreaLeft" fmla="*/ 0 w 5460840"/>
                <a:gd name="textAreaRight" fmla="*/ 5468040 w 5460840"/>
                <a:gd name="textAreaTop" fmla="*/ 0 h 767160"/>
                <a:gd name="textAreaBottom" fmla="*/ 774360 h 767160"/>
              </a:gdLst>
              <a:ahLst/>
              <a:cxnLst/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38" name="Freeform 26"/>
            <p:cNvSpPr/>
            <p:nvPr/>
          </p:nvSpPr>
          <p:spPr>
            <a:xfrm>
              <a:off x="5609520" y="1694880"/>
              <a:ext cx="3300840" cy="644400"/>
            </a:xfrm>
            <a:custGeom>
              <a:avLst/>
              <a:gdLst>
                <a:gd name="textAreaLeft" fmla="*/ 0 w 3300840"/>
                <a:gd name="textAreaRight" fmla="*/ 3308040 w 3300840"/>
                <a:gd name="textAreaTop" fmla="*/ 0 h 644400"/>
                <a:gd name="textAreaBottom" fmla="*/ 651600 h 644400"/>
              </a:gdLst>
              <a:ahLst/>
              <a:cxnLst/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39" name="Freeform 10"/>
            <p:cNvSpPr/>
            <p:nvPr/>
          </p:nvSpPr>
          <p:spPr>
            <a:xfrm>
              <a:off x="211680" y="1679400"/>
              <a:ext cx="8716320" cy="1322640"/>
            </a:xfrm>
            <a:custGeom>
              <a:avLst/>
              <a:gdLst>
                <a:gd name="textAreaLeft" fmla="*/ 0 w 8716320"/>
                <a:gd name="textAreaRight" fmla="*/ 8723520 w 8716320"/>
                <a:gd name="textAreaTop" fmla="*/ 0 h 1322640"/>
                <a:gd name="textAreaBottom" fmla="*/ 1329840 h 1322640"/>
              </a:gdLst>
              <a:ahLst/>
              <a:cxnLst/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ftr" idx="7"/>
          </p:nvPr>
        </p:nvSpPr>
        <p:spPr>
          <a:xfrm>
            <a:off x="19368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sldNum" idx="8"/>
          </p:nvPr>
        </p:nvSpPr>
        <p:spPr>
          <a:xfrm>
            <a:off x="3990960" y="6250320"/>
            <a:ext cx="115452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2DA86D09-166F-4175-AA4C-64FFA15478C5}" type="slidenum">
              <a: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‹#›</a:t>
            </a:fld>
            <a:endParaRPr lang="ru-RU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dt" idx="9"/>
          </p:nvPr>
        </p:nvSpPr>
        <p:spPr>
          <a:xfrm>
            <a:off x="516384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13"/>
          <p:cNvSpPr/>
          <p:nvPr/>
        </p:nvSpPr>
        <p:spPr>
          <a:xfrm>
            <a:off x="228600" y="228600"/>
            <a:ext cx="8688600" cy="24616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47" name="Group 15"/>
          <p:cNvGrpSpPr/>
          <p:nvPr/>
        </p:nvGrpSpPr>
        <p:grpSpPr>
          <a:xfrm>
            <a:off x="211680" y="1679400"/>
            <a:ext cx="8716320" cy="1322640"/>
            <a:chOff x="211680" y="1679400"/>
            <a:chExt cx="8716320" cy="1322640"/>
          </a:xfrm>
        </p:grpSpPr>
        <p:sp>
          <p:nvSpPr>
            <p:cNvPr id="48" name="Freeform 14"/>
            <p:cNvSpPr/>
            <p:nvPr/>
          </p:nvSpPr>
          <p:spPr>
            <a:xfrm>
              <a:off x="6047280" y="1824480"/>
              <a:ext cx="2869200" cy="706680"/>
            </a:xfrm>
            <a:custGeom>
              <a:avLst/>
              <a:gdLst>
                <a:gd name="textAreaLeft" fmla="*/ 0 w 2869200"/>
                <a:gd name="textAreaRight" fmla="*/ 2876400 w 2869200"/>
                <a:gd name="textAreaTop" fmla="*/ 0 h 706680"/>
                <a:gd name="textAreaBottom" fmla="*/ 713880 h 706680"/>
              </a:gdLst>
              <a:ahLst/>
              <a:cxnLst/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49" name="Freeform 18"/>
            <p:cNvSpPr/>
            <p:nvPr/>
          </p:nvSpPr>
          <p:spPr>
            <a:xfrm>
              <a:off x="2619360" y="1696320"/>
              <a:ext cx="5537160" cy="842760"/>
            </a:xfrm>
            <a:custGeom>
              <a:avLst/>
              <a:gdLst>
                <a:gd name="textAreaLeft" fmla="*/ 0 w 5537160"/>
                <a:gd name="textAreaRight" fmla="*/ 5544360 w 5537160"/>
                <a:gd name="textAreaTop" fmla="*/ 0 h 842760"/>
                <a:gd name="textAreaBottom" fmla="*/ 849960 h 842760"/>
              </a:gdLst>
              <a:ahLst/>
              <a:cxnLst/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50" name="Freeform 22"/>
            <p:cNvSpPr/>
            <p:nvPr/>
          </p:nvSpPr>
          <p:spPr>
            <a:xfrm>
              <a:off x="2828880" y="1708560"/>
              <a:ext cx="5460840" cy="767160"/>
            </a:xfrm>
            <a:custGeom>
              <a:avLst/>
              <a:gdLst>
                <a:gd name="textAreaLeft" fmla="*/ 0 w 5460840"/>
                <a:gd name="textAreaRight" fmla="*/ 5468040 w 5460840"/>
                <a:gd name="textAreaTop" fmla="*/ 0 h 767160"/>
                <a:gd name="textAreaBottom" fmla="*/ 774360 h 767160"/>
              </a:gdLst>
              <a:ahLst/>
              <a:cxnLst/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51" name="Freeform 26"/>
            <p:cNvSpPr/>
            <p:nvPr/>
          </p:nvSpPr>
          <p:spPr>
            <a:xfrm>
              <a:off x="5609520" y="1694880"/>
              <a:ext cx="3300840" cy="644400"/>
            </a:xfrm>
            <a:custGeom>
              <a:avLst/>
              <a:gdLst>
                <a:gd name="textAreaLeft" fmla="*/ 0 w 3300840"/>
                <a:gd name="textAreaRight" fmla="*/ 3308040 w 3300840"/>
                <a:gd name="textAreaTop" fmla="*/ 0 h 644400"/>
                <a:gd name="textAreaBottom" fmla="*/ 651600 h 644400"/>
              </a:gdLst>
              <a:ahLst/>
              <a:cxnLst/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52" name="Freeform 10"/>
            <p:cNvSpPr/>
            <p:nvPr/>
          </p:nvSpPr>
          <p:spPr>
            <a:xfrm>
              <a:off x="211680" y="1679400"/>
              <a:ext cx="8716320" cy="1322640"/>
            </a:xfrm>
            <a:custGeom>
              <a:avLst/>
              <a:gdLst>
                <a:gd name="textAreaLeft" fmla="*/ 0 w 8716320"/>
                <a:gd name="textAreaRight" fmla="*/ 8723520 w 8716320"/>
                <a:gd name="textAreaTop" fmla="*/ 0 h 1322640"/>
                <a:gd name="textAreaBottom" fmla="*/ 1329840 h 1322640"/>
              </a:gdLst>
              <a:ahLst/>
              <a:cxnLst/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56" name="PlaceHolder 4"/>
          <p:cNvSpPr>
            <a:spLocks noGrp="1"/>
          </p:cNvSpPr>
          <p:nvPr>
            <p:ph type="ftr" idx="10"/>
          </p:nvPr>
        </p:nvSpPr>
        <p:spPr>
          <a:xfrm>
            <a:off x="19368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sldNum" idx="11"/>
          </p:nvPr>
        </p:nvSpPr>
        <p:spPr>
          <a:xfrm>
            <a:off x="3990960" y="6250320"/>
            <a:ext cx="115452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8E398291-C862-4465-A713-732FC2E2EAED}" type="slidenum">
              <a: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‹#›</a:t>
            </a:fld>
            <a:endParaRPr lang="ru-RU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dt" idx="12"/>
          </p:nvPr>
        </p:nvSpPr>
        <p:spPr>
          <a:xfrm>
            <a:off x="516384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13"/>
          <p:cNvSpPr/>
          <p:nvPr/>
        </p:nvSpPr>
        <p:spPr>
          <a:xfrm>
            <a:off x="228600" y="228600"/>
            <a:ext cx="8688600" cy="24616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63" name="Group 15"/>
          <p:cNvGrpSpPr/>
          <p:nvPr/>
        </p:nvGrpSpPr>
        <p:grpSpPr>
          <a:xfrm>
            <a:off x="211680" y="1679400"/>
            <a:ext cx="8716320" cy="1322640"/>
            <a:chOff x="211680" y="1679400"/>
            <a:chExt cx="8716320" cy="1322640"/>
          </a:xfrm>
        </p:grpSpPr>
        <p:sp>
          <p:nvSpPr>
            <p:cNvPr id="64" name="Freeform 14"/>
            <p:cNvSpPr/>
            <p:nvPr/>
          </p:nvSpPr>
          <p:spPr>
            <a:xfrm>
              <a:off x="6047280" y="1824480"/>
              <a:ext cx="2869200" cy="706680"/>
            </a:xfrm>
            <a:custGeom>
              <a:avLst/>
              <a:gdLst>
                <a:gd name="textAreaLeft" fmla="*/ 0 w 2869200"/>
                <a:gd name="textAreaRight" fmla="*/ 2876400 w 2869200"/>
                <a:gd name="textAreaTop" fmla="*/ 0 h 706680"/>
                <a:gd name="textAreaBottom" fmla="*/ 713880 h 706680"/>
              </a:gdLst>
              <a:ahLst/>
              <a:cxnLst/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65" name="Freeform 18"/>
            <p:cNvSpPr/>
            <p:nvPr/>
          </p:nvSpPr>
          <p:spPr>
            <a:xfrm>
              <a:off x="2619360" y="1696320"/>
              <a:ext cx="5537160" cy="842760"/>
            </a:xfrm>
            <a:custGeom>
              <a:avLst/>
              <a:gdLst>
                <a:gd name="textAreaLeft" fmla="*/ 0 w 5537160"/>
                <a:gd name="textAreaRight" fmla="*/ 5544360 w 5537160"/>
                <a:gd name="textAreaTop" fmla="*/ 0 h 842760"/>
                <a:gd name="textAreaBottom" fmla="*/ 849960 h 842760"/>
              </a:gdLst>
              <a:ahLst/>
              <a:cxnLst/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66" name="Freeform 22"/>
            <p:cNvSpPr/>
            <p:nvPr/>
          </p:nvSpPr>
          <p:spPr>
            <a:xfrm>
              <a:off x="2828880" y="1708560"/>
              <a:ext cx="5460840" cy="767160"/>
            </a:xfrm>
            <a:custGeom>
              <a:avLst/>
              <a:gdLst>
                <a:gd name="textAreaLeft" fmla="*/ 0 w 5460840"/>
                <a:gd name="textAreaRight" fmla="*/ 5468040 w 5460840"/>
                <a:gd name="textAreaTop" fmla="*/ 0 h 767160"/>
                <a:gd name="textAreaBottom" fmla="*/ 774360 h 767160"/>
              </a:gdLst>
              <a:ahLst/>
              <a:cxnLst/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67" name="Freeform 26"/>
            <p:cNvSpPr/>
            <p:nvPr/>
          </p:nvSpPr>
          <p:spPr>
            <a:xfrm>
              <a:off x="5609520" y="1694880"/>
              <a:ext cx="3300840" cy="644400"/>
            </a:xfrm>
            <a:custGeom>
              <a:avLst/>
              <a:gdLst>
                <a:gd name="textAreaLeft" fmla="*/ 0 w 3300840"/>
                <a:gd name="textAreaRight" fmla="*/ 3308040 w 3300840"/>
                <a:gd name="textAreaTop" fmla="*/ 0 h 644400"/>
                <a:gd name="textAreaBottom" fmla="*/ 651600 h 644400"/>
              </a:gdLst>
              <a:ahLst/>
              <a:cxnLst/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68" name="Freeform 10"/>
            <p:cNvSpPr/>
            <p:nvPr/>
          </p:nvSpPr>
          <p:spPr>
            <a:xfrm>
              <a:off x="211680" y="1679400"/>
              <a:ext cx="8716320" cy="1322640"/>
            </a:xfrm>
            <a:custGeom>
              <a:avLst/>
              <a:gdLst>
                <a:gd name="textAreaLeft" fmla="*/ 0 w 8716320"/>
                <a:gd name="textAreaRight" fmla="*/ 8723520 w 8716320"/>
                <a:gd name="textAreaTop" fmla="*/ 0 h 1322640"/>
                <a:gd name="textAreaBottom" fmla="*/ 1329840 h 1322640"/>
              </a:gdLst>
              <a:ahLst/>
              <a:cxnLst/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72" name="PlaceHolder 4"/>
          <p:cNvSpPr>
            <a:spLocks noGrp="1"/>
          </p:cNvSpPr>
          <p:nvPr>
            <p:ph type="ftr" idx="13"/>
          </p:nvPr>
        </p:nvSpPr>
        <p:spPr>
          <a:xfrm>
            <a:off x="19368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sldNum" idx="14"/>
          </p:nvPr>
        </p:nvSpPr>
        <p:spPr>
          <a:xfrm>
            <a:off x="3990960" y="6250320"/>
            <a:ext cx="115452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ECD0C99B-C8A8-4883-9178-B98E0D3112DD}" type="slidenum">
              <a: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‹#›</a:t>
            </a:fld>
            <a:endParaRPr lang="ru-RU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dt" idx="15"/>
          </p:nvPr>
        </p:nvSpPr>
        <p:spPr>
          <a:xfrm>
            <a:off x="516384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13"/>
          <p:cNvSpPr/>
          <p:nvPr/>
        </p:nvSpPr>
        <p:spPr>
          <a:xfrm>
            <a:off x="228600" y="228600"/>
            <a:ext cx="8688600" cy="24616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79" name="Group 15"/>
          <p:cNvGrpSpPr/>
          <p:nvPr/>
        </p:nvGrpSpPr>
        <p:grpSpPr>
          <a:xfrm>
            <a:off x="211680" y="1679400"/>
            <a:ext cx="8716320" cy="1322640"/>
            <a:chOff x="211680" y="1679400"/>
            <a:chExt cx="8716320" cy="1322640"/>
          </a:xfrm>
        </p:grpSpPr>
        <p:sp>
          <p:nvSpPr>
            <p:cNvPr id="80" name="Freeform 14"/>
            <p:cNvSpPr/>
            <p:nvPr/>
          </p:nvSpPr>
          <p:spPr>
            <a:xfrm>
              <a:off x="6047280" y="1824480"/>
              <a:ext cx="2869200" cy="706680"/>
            </a:xfrm>
            <a:custGeom>
              <a:avLst/>
              <a:gdLst>
                <a:gd name="textAreaLeft" fmla="*/ 0 w 2869200"/>
                <a:gd name="textAreaRight" fmla="*/ 2876400 w 2869200"/>
                <a:gd name="textAreaTop" fmla="*/ 0 h 706680"/>
                <a:gd name="textAreaBottom" fmla="*/ 713880 h 706680"/>
              </a:gdLst>
              <a:ahLst/>
              <a:cxnLst/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81" name="Freeform 18"/>
            <p:cNvSpPr/>
            <p:nvPr/>
          </p:nvSpPr>
          <p:spPr>
            <a:xfrm>
              <a:off x="2619360" y="1696320"/>
              <a:ext cx="5537160" cy="842760"/>
            </a:xfrm>
            <a:custGeom>
              <a:avLst/>
              <a:gdLst>
                <a:gd name="textAreaLeft" fmla="*/ 0 w 5537160"/>
                <a:gd name="textAreaRight" fmla="*/ 5544360 w 5537160"/>
                <a:gd name="textAreaTop" fmla="*/ 0 h 842760"/>
                <a:gd name="textAreaBottom" fmla="*/ 849960 h 842760"/>
              </a:gdLst>
              <a:ahLst/>
              <a:cxnLst/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82" name="Freeform 22"/>
            <p:cNvSpPr/>
            <p:nvPr/>
          </p:nvSpPr>
          <p:spPr>
            <a:xfrm>
              <a:off x="2828880" y="1708560"/>
              <a:ext cx="5460840" cy="767160"/>
            </a:xfrm>
            <a:custGeom>
              <a:avLst/>
              <a:gdLst>
                <a:gd name="textAreaLeft" fmla="*/ 0 w 5460840"/>
                <a:gd name="textAreaRight" fmla="*/ 5468040 w 5460840"/>
                <a:gd name="textAreaTop" fmla="*/ 0 h 767160"/>
                <a:gd name="textAreaBottom" fmla="*/ 774360 h 767160"/>
              </a:gdLst>
              <a:ahLst/>
              <a:cxnLst/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83" name="Freeform 26"/>
            <p:cNvSpPr/>
            <p:nvPr/>
          </p:nvSpPr>
          <p:spPr>
            <a:xfrm>
              <a:off x="5609520" y="1694880"/>
              <a:ext cx="3300840" cy="644400"/>
            </a:xfrm>
            <a:custGeom>
              <a:avLst/>
              <a:gdLst>
                <a:gd name="textAreaLeft" fmla="*/ 0 w 3300840"/>
                <a:gd name="textAreaRight" fmla="*/ 3308040 w 3300840"/>
                <a:gd name="textAreaTop" fmla="*/ 0 h 644400"/>
                <a:gd name="textAreaBottom" fmla="*/ 651600 h 644400"/>
              </a:gdLst>
              <a:ahLst/>
              <a:cxnLst/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84" name="Freeform 10"/>
            <p:cNvSpPr/>
            <p:nvPr/>
          </p:nvSpPr>
          <p:spPr>
            <a:xfrm>
              <a:off x="211680" y="1679400"/>
              <a:ext cx="8716320" cy="1322640"/>
            </a:xfrm>
            <a:custGeom>
              <a:avLst/>
              <a:gdLst>
                <a:gd name="textAreaLeft" fmla="*/ 0 w 8716320"/>
                <a:gd name="textAreaRight" fmla="*/ 8723520 w 8716320"/>
                <a:gd name="textAreaTop" fmla="*/ 0 h 1322640"/>
                <a:gd name="textAreaBottom" fmla="*/ 1329840 h 1322640"/>
              </a:gdLst>
              <a:ahLst/>
              <a:cxnLst/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6" name="PlaceHolder 2"/>
          <p:cNvSpPr>
            <a:spLocks noGrp="1"/>
          </p:cNvSpPr>
          <p:nvPr>
            <p:ph type="ftr" idx="16"/>
          </p:nvPr>
        </p:nvSpPr>
        <p:spPr>
          <a:xfrm>
            <a:off x="19368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sldNum" idx="17"/>
          </p:nvPr>
        </p:nvSpPr>
        <p:spPr>
          <a:xfrm>
            <a:off x="3990960" y="6250320"/>
            <a:ext cx="115452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592D8B4A-97FD-4DDD-B8F9-4118B361608E}" type="slidenum">
              <a: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‹#›</a:t>
            </a:fld>
            <a:endParaRPr lang="ru-RU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dt" idx="18"/>
          </p:nvPr>
        </p:nvSpPr>
        <p:spPr>
          <a:xfrm>
            <a:off x="516384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13"/>
          <p:cNvSpPr/>
          <p:nvPr/>
        </p:nvSpPr>
        <p:spPr>
          <a:xfrm>
            <a:off x="228600" y="228600"/>
            <a:ext cx="8688600" cy="24616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92" name="Group 15"/>
          <p:cNvGrpSpPr/>
          <p:nvPr/>
        </p:nvGrpSpPr>
        <p:grpSpPr>
          <a:xfrm>
            <a:off x="211680" y="1679400"/>
            <a:ext cx="8716320" cy="1322640"/>
            <a:chOff x="211680" y="1679400"/>
            <a:chExt cx="8716320" cy="1322640"/>
          </a:xfrm>
        </p:grpSpPr>
        <p:sp>
          <p:nvSpPr>
            <p:cNvPr id="93" name="Freeform 14"/>
            <p:cNvSpPr/>
            <p:nvPr/>
          </p:nvSpPr>
          <p:spPr>
            <a:xfrm>
              <a:off x="6047280" y="1824480"/>
              <a:ext cx="2869200" cy="706680"/>
            </a:xfrm>
            <a:custGeom>
              <a:avLst/>
              <a:gdLst>
                <a:gd name="textAreaLeft" fmla="*/ 0 w 2869200"/>
                <a:gd name="textAreaRight" fmla="*/ 2876400 w 2869200"/>
                <a:gd name="textAreaTop" fmla="*/ 0 h 706680"/>
                <a:gd name="textAreaBottom" fmla="*/ 713880 h 706680"/>
              </a:gdLst>
              <a:ahLst/>
              <a:cxnLst/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94" name="Freeform 18"/>
            <p:cNvSpPr/>
            <p:nvPr/>
          </p:nvSpPr>
          <p:spPr>
            <a:xfrm>
              <a:off x="2619360" y="1696320"/>
              <a:ext cx="5537160" cy="842760"/>
            </a:xfrm>
            <a:custGeom>
              <a:avLst/>
              <a:gdLst>
                <a:gd name="textAreaLeft" fmla="*/ 0 w 5537160"/>
                <a:gd name="textAreaRight" fmla="*/ 5544360 w 5537160"/>
                <a:gd name="textAreaTop" fmla="*/ 0 h 842760"/>
                <a:gd name="textAreaBottom" fmla="*/ 849960 h 842760"/>
              </a:gdLst>
              <a:ahLst/>
              <a:cxnLst/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95" name="Freeform 22"/>
            <p:cNvSpPr/>
            <p:nvPr/>
          </p:nvSpPr>
          <p:spPr>
            <a:xfrm>
              <a:off x="2828880" y="1708560"/>
              <a:ext cx="5460840" cy="767160"/>
            </a:xfrm>
            <a:custGeom>
              <a:avLst/>
              <a:gdLst>
                <a:gd name="textAreaLeft" fmla="*/ 0 w 5460840"/>
                <a:gd name="textAreaRight" fmla="*/ 5468040 w 5460840"/>
                <a:gd name="textAreaTop" fmla="*/ 0 h 767160"/>
                <a:gd name="textAreaBottom" fmla="*/ 774360 h 767160"/>
              </a:gdLst>
              <a:ahLst/>
              <a:cxnLst/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96" name="Freeform 26"/>
            <p:cNvSpPr/>
            <p:nvPr/>
          </p:nvSpPr>
          <p:spPr>
            <a:xfrm>
              <a:off x="5609520" y="1694880"/>
              <a:ext cx="3300840" cy="644400"/>
            </a:xfrm>
            <a:custGeom>
              <a:avLst/>
              <a:gdLst>
                <a:gd name="textAreaLeft" fmla="*/ 0 w 3300840"/>
                <a:gd name="textAreaRight" fmla="*/ 3308040 w 3300840"/>
                <a:gd name="textAreaTop" fmla="*/ 0 h 644400"/>
                <a:gd name="textAreaBottom" fmla="*/ 651600 h 644400"/>
              </a:gdLst>
              <a:ahLst/>
              <a:cxnLst/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97" name="Freeform 10"/>
            <p:cNvSpPr/>
            <p:nvPr/>
          </p:nvSpPr>
          <p:spPr>
            <a:xfrm>
              <a:off x="211680" y="1679400"/>
              <a:ext cx="8716320" cy="1322640"/>
            </a:xfrm>
            <a:custGeom>
              <a:avLst/>
              <a:gdLst>
                <a:gd name="textAreaLeft" fmla="*/ 0 w 8716320"/>
                <a:gd name="textAreaRight" fmla="*/ 8723520 w 8716320"/>
                <a:gd name="textAreaTop" fmla="*/ 0 h 1322640"/>
                <a:gd name="textAreaBottom" fmla="*/ 1329840 h 1322640"/>
              </a:gdLst>
              <a:ahLst/>
              <a:cxnLst/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98" name="PlaceHolder 1"/>
          <p:cNvSpPr>
            <a:spLocks noGrp="1"/>
          </p:cNvSpPr>
          <p:nvPr>
            <p:ph type="ftr" idx="19"/>
          </p:nvPr>
        </p:nvSpPr>
        <p:spPr>
          <a:xfrm>
            <a:off x="19368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ldNum" idx="20"/>
          </p:nvPr>
        </p:nvSpPr>
        <p:spPr>
          <a:xfrm>
            <a:off x="3990960" y="6250320"/>
            <a:ext cx="115452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A478CBA4-CF0D-4BB4-BEC5-26A9B36B67DB}" type="slidenum">
              <a: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‹#›</a:t>
            </a:fld>
            <a:endParaRPr lang="ru-RU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dt" idx="21"/>
          </p:nvPr>
        </p:nvSpPr>
        <p:spPr>
          <a:xfrm>
            <a:off x="516384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0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ounded Rectangle 13"/>
          <p:cNvSpPr/>
          <p:nvPr/>
        </p:nvSpPr>
        <p:spPr>
          <a:xfrm>
            <a:off x="228600" y="228600"/>
            <a:ext cx="8688600" cy="24616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109" name="Group 15"/>
          <p:cNvGrpSpPr/>
          <p:nvPr/>
        </p:nvGrpSpPr>
        <p:grpSpPr>
          <a:xfrm>
            <a:off x="211680" y="1679400"/>
            <a:ext cx="8716320" cy="1322640"/>
            <a:chOff x="211680" y="1679400"/>
            <a:chExt cx="8716320" cy="1322640"/>
          </a:xfrm>
        </p:grpSpPr>
        <p:sp>
          <p:nvSpPr>
            <p:cNvPr id="110" name="Freeform 14"/>
            <p:cNvSpPr/>
            <p:nvPr/>
          </p:nvSpPr>
          <p:spPr>
            <a:xfrm>
              <a:off x="6047280" y="1824480"/>
              <a:ext cx="2869200" cy="706680"/>
            </a:xfrm>
            <a:custGeom>
              <a:avLst/>
              <a:gdLst>
                <a:gd name="textAreaLeft" fmla="*/ 0 w 2869200"/>
                <a:gd name="textAreaRight" fmla="*/ 2876400 w 2869200"/>
                <a:gd name="textAreaTop" fmla="*/ 0 h 706680"/>
                <a:gd name="textAreaBottom" fmla="*/ 713880 h 706680"/>
              </a:gdLst>
              <a:ahLst/>
              <a:cxnLst/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11" name="Freeform 18"/>
            <p:cNvSpPr/>
            <p:nvPr/>
          </p:nvSpPr>
          <p:spPr>
            <a:xfrm>
              <a:off x="2619360" y="1696320"/>
              <a:ext cx="5537160" cy="842760"/>
            </a:xfrm>
            <a:custGeom>
              <a:avLst/>
              <a:gdLst>
                <a:gd name="textAreaLeft" fmla="*/ 0 w 5537160"/>
                <a:gd name="textAreaRight" fmla="*/ 5544360 w 5537160"/>
                <a:gd name="textAreaTop" fmla="*/ 0 h 842760"/>
                <a:gd name="textAreaBottom" fmla="*/ 849960 h 842760"/>
              </a:gdLst>
              <a:ahLst/>
              <a:cxnLst/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12" name="Freeform 22"/>
            <p:cNvSpPr/>
            <p:nvPr/>
          </p:nvSpPr>
          <p:spPr>
            <a:xfrm>
              <a:off x="2828880" y="1708560"/>
              <a:ext cx="5460840" cy="767160"/>
            </a:xfrm>
            <a:custGeom>
              <a:avLst/>
              <a:gdLst>
                <a:gd name="textAreaLeft" fmla="*/ 0 w 5460840"/>
                <a:gd name="textAreaRight" fmla="*/ 5468040 w 5460840"/>
                <a:gd name="textAreaTop" fmla="*/ 0 h 767160"/>
                <a:gd name="textAreaBottom" fmla="*/ 774360 h 767160"/>
              </a:gdLst>
              <a:ahLst/>
              <a:cxnLst/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13" name="Freeform 26"/>
            <p:cNvSpPr/>
            <p:nvPr/>
          </p:nvSpPr>
          <p:spPr>
            <a:xfrm>
              <a:off x="5609520" y="1694880"/>
              <a:ext cx="3300840" cy="644400"/>
            </a:xfrm>
            <a:custGeom>
              <a:avLst/>
              <a:gdLst>
                <a:gd name="textAreaLeft" fmla="*/ 0 w 3300840"/>
                <a:gd name="textAreaRight" fmla="*/ 3308040 w 3300840"/>
                <a:gd name="textAreaTop" fmla="*/ 0 h 644400"/>
                <a:gd name="textAreaBottom" fmla="*/ 651600 h 644400"/>
              </a:gdLst>
              <a:ahLst/>
              <a:cxnLst/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114" name="Freeform 10"/>
            <p:cNvSpPr/>
            <p:nvPr/>
          </p:nvSpPr>
          <p:spPr>
            <a:xfrm>
              <a:off x="211680" y="1679400"/>
              <a:ext cx="8716320" cy="1322640"/>
            </a:xfrm>
            <a:custGeom>
              <a:avLst/>
              <a:gdLst>
                <a:gd name="textAreaLeft" fmla="*/ 0 w 8716320"/>
                <a:gd name="textAreaRight" fmla="*/ 8723520 w 8716320"/>
                <a:gd name="textAreaTop" fmla="*/ 0 h 1322640"/>
                <a:gd name="textAreaBottom" fmla="*/ 1329840 h 1322640"/>
              </a:gdLst>
              <a:ahLst/>
              <a:cxnLst/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118" name="PlaceHolder 4"/>
          <p:cNvSpPr>
            <a:spLocks noGrp="1"/>
          </p:cNvSpPr>
          <p:nvPr>
            <p:ph type="ftr" idx="22"/>
          </p:nvPr>
        </p:nvSpPr>
        <p:spPr>
          <a:xfrm>
            <a:off x="19368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sldNum" idx="23"/>
          </p:nvPr>
        </p:nvSpPr>
        <p:spPr>
          <a:xfrm>
            <a:off x="3990960" y="6250320"/>
            <a:ext cx="115452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138DADC9-3F9D-4D54-B995-359DCA3E96C9}" type="slidenum">
              <a: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‹#›</a:t>
            </a:fld>
            <a:endParaRPr lang="ru-RU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 type="dt" idx="24"/>
          </p:nvPr>
        </p:nvSpPr>
        <p:spPr>
          <a:xfrm>
            <a:off x="516384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ounded Rectangle 13"/>
          <p:cNvSpPr/>
          <p:nvPr/>
        </p:nvSpPr>
        <p:spPr>
          <a:xfrm>
            <a:off x="228600" y="228600"/>
            <a:ext cx="8688600" cy="24616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125" name="Group 15"/>
          <p:cNvGrpSpPr/>
          <p:nvPr/>
        </p:nvGrpSpPr>
        <p:grpSpPr>
          <a:xfrm>
            <a:off x="211680" y="1679400"/>
            <a:ext cx="8716320" cy="1322640"/>
            <a:chOff x="211680" y="1679400"/>
            <a:chExt cx="8716320" cy="1322640"/>
          </a:xfrm>
        </p:grpSpPr>
        <p:sp>
          <p:nvSpPr>
            <p:cNvPr id="126" name="Freeform 14"/>
            <p:cNvSpPr/>
            <p:nvPr/>
          </p:nvSpPr>
          <p:spPr>
            <a:xfrm>
              <a:off x="6047280" y="1824480"/>
              <a:ext cx="2869200" cy="706680"/>
            </a:xfrm>
            <a:custGeom>
              <a:avLst/>
              <a:gdLst>
                <a:gd name="textAreaLeft" fmla="*/ 0 w 2869200"/>
                <a:gd name="textAreaRight" fmla="*/ 2876400 w 2869200"/>
                <a:gd name="textAreaTop" fmla="*/ 0 h 706680"/>
                <a:gd name="textAreaBottom" fmla="*/ 713880 h 706680"/>
              </a:gdLst>
              <a:ahLst/>
              <a:cxnLst/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27" name="Freeform 18"/>
            <p:cNvSpPr/>
            <p:nvPr/>
          </p:nvSpPr>
          <p:spPr>
            <a:xfrm>
              <a:off x="2619360" y="1696320"/>
              <a:ext cx="5537160" cy="842760"/>
            </a:xfrm>
            <a:custGeom>
              <a:avLst/>
              <a:gdLst>
                <a:gd name="textAreaLeft" fmla="*/ 0 w 5537160"/>
                <a:gd name="textAreaRight" fmla="*/ 5544360 w 5537160"/>
                <a:gd name="textAreaTop" fmla="*/ 0 h 842760"/>
                <a:gd name="textAreaBottom" fmla="*/ 849960 h 842760"/>
              </a:gdLst>
              <a:ahLst/>
              <a:cxnLst/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28" name="Freeform 22"/>
            <p:cNvSpPr/>
            <p:nvPr/>
          </p:nvSpPr>
          <p:spPr>
            <a:xfrm>
              <a:off x="2828880" y="1708560"/>
              <a:ext cx="5460840" cy="767160"/>
            </a:xfrm>
            <a:custGeom>
              <a:avLst/>
              <a:gdLst>
                <a:gd name="textAreaLeft" fmla="*/ 0 w 5460840"/>
                <a:gd name="textAreaRight" fmla="*/ 5468040 w 5460840"/>
                <a:gd name="textAreaTop" fmla="*/ 0 h 767160"/>
                <a:gd name="textAreaBottom" fmla="*/ 774360 h 767160"/>
              </a:gdLst>
              <a:ahLst/>
              <a:cxnLst/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29" name="Freeform 26"/>
            <p:cNvSpPr/>
            <p:nvPr/>
          </p:nvSpPr>
          <p:spPr>
            <a:xfrm>
              <a:off x="5609520" y="1694880"/>
              <a:ext cx="3300840" cy="644400"/>
            </a:xfrm>
            <a:custGeom>
              <a:avLst/>
              <a:gdLst>
                <a:gd name="textAreaLeft" fmla="*/ 0 w 3300840"/>
                <a:gd name="textAreaRight" fmla="*/ 3308040 w 3300840"/>
                <a:gd name="textAreaTop" fmla="*/ 0 h 644400"/>
                <a:gd name="textAreaBottom" fmla="*/ 651600 h 644400"/>
              </a:gdLst>
              <a:ahLst/>
              <a:cxnLst/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130" name="Freeform 10"/>
            <p:cNvSpPr/>
            <p:nvPr/>
          </p:nvSpPr>
          <p:spPr>
            <a:xfrm>
              <a:off x="211680" y="1679400"/>
              <a:ext cx="8716320" cy="1322640"/>
            </a:xfrm>
            <a:custGeom>
              <a:avLst/>
              <a:gdLst>
                <a:gd name="textAreaLeft" fmla="*/ 0 w 8716320"/>
                <a:gd name="textAreaRight" fmla="*/ 8723520 w 8716320"/>
                <a:gd name="textAreaTop" fmla="*/ 0 h 1322640"/>
                <a:gd name="textAreaBottom" fmla="*/ 1329840 h 1322640"/>
              </a:gdLst>
              <a:ahLst/>
              <a:cxnLst/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131" name="PlaceHolder 1"/>
          <p:cNvSpPr>
            <a:spLocks noGrp="1"/>
          </p:cNvSpPr>
          <p:nvPr>
            <p:ph type="ftr" idx="25"/>
          </p:nvPr>
        </p:nvSpPr>
        <p:spPr>
          <a:xfrm>
            <a:off x="19368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ldNum" idx="26"/>
          </p:nvPr>
        </p:nvSpPr>
        <p:spPr>
          <a:xfrm>
            <a:off x="3990960" y="6250320"/>
            <a:ext cx="115452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EE39D391-9A0C-4CBA-9D41-0838241C050A}" type="slidenum">
              <a: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‹#›</a:t>
            </a:fld>
            <a:endParaRPr lang="ru-RU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dt" idx="27"/>
          </p:nvPr>
        </p:nvSpPr>
        <p:spPr>
          <a:xfrm>
            <a:off x="516384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</a:p>
        </p:txBody>
      </p:sp>
      <p:sp>
        <p:nvSpPr>
          <p:cNvPr id="13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.sferum.ru/?p=messages&amp;peerId=-226134476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722520" y="836640"/>
            <a:ext cx="7765200" cy="22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600" b="1" u="none" strike="noStrike">
                <a:solidFill>
                  <a:schemeClr val="accent2">
                    <a:lumMod val="50000"/>
                  </a:schemeClr>
                </a:solidFill>
                <a:uFillTx/>
                <a:latin typeface="Candara"/>
                <a:ea typeface="DejaVu Sans"/>
              </a:rPr>
              <a:t>Снижение бюрократической нагрузки педагогов</a:t>
            </a:r>
            <a:endParaRPr lang="ru-RU" sz="3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subTitle"/>
          </p:nvPr>
        </p:nvSpPr>
        <p:spPr>
          <a:xfrm>
            <a:off x="4140000" y="4149000"/>
            <a:ext cx="4673160" cy="172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28600" indent="0" algn="ctr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u="none" strike="noStrike">
                <a:solidFill>
                  <a:srgbClr val="052E65"/>
                </a:solidFill>
                <a:uFillTx/>
                <a:latin typeface="Times New Roman"/>
                <a:ea typeface="DejaVu Sans"/>
              </a:rPr>
              <a:t> отдел по контролю,  надзору, лицензированию и аккредитации  в сфере образования министерства образования Приморского края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231120" y="190080"/>
            <a:ext cx="8227080" cy="12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i="1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Доля педагогов занимающихся административной работой более 30% рабочего времени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82" name="Рисунок 1735"/>
          <p:cNvPicPr/>
          <p:nvPr/>
        </p:nvPicPr>
        <p:blipFill>
          <a:blip r:embed="rId2"/>
          <a:srcRect l="18591" t="9090" r="7810" b="4739"/>
          <a:stretch/>
        </p:blipFill>
        <p:spPr>
          <a:xfrm>
            <a:off x="720000" y="1440000"/>
            <a:ext cx="7938720" cy="52279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Рисунок 1"/>
          <p:cNvPicPr/>
          <p:nvPr/>
        </p:nvPicPr>
        <p:blipFill>
          <a:blip r:embed="rId2"/>
          <a:stretch/>
        </p:blipFill>
        <p:spPr>
          <a:xfrm>
            <a:off x="252000" y="1930320"/>
            <a:ext cx="5713200" cy="451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Arial"/>
                <a:ea typeface="DejaVu Sans"/>
              </a:rPr>
              <a:t> </a:t>
            </a:r>
            <a:r>
              <a:rPr lang="ru-RU" sz="2200" b="1" i="1" u="none" strike="noStrike">
                <a:solidFill>
                  <a:schemeClr val="dk1"/>
                </a:solidFill>
                <a:uFillTx/>
                <a:latin typeface="Arial"/>
                <a:ea typeface="DejaVu Sans"/>
              </a:rPr>
              <a:t>Направление адресных рекомендаций</a:t>
            </a:r>
            <a:endParaRPr lang="ru-RU" sz="2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subTitle"/>
          </p:nvPr>
        </p:nvSpPr>
        <p:spPr>
          <a:xfrm>
            <a:off x="4571640" y="3429000"/>
            <a:ext cx="4069080" cy="280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ct val="15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Арсеньевский городской округ - 73,1%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Артемовский городской округ - 79,5%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Владивостокский городской округ - 62,5%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Дальнереченский муниципальный район - 61,5%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Находкинский городской округ - 60%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Хорольский муниципальный округ - 85,7%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Чугуевский муниципальный округ - 63,6%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Шкотовский муниципальный район - 62,5%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5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080" cy="12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i="1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Социологический опрос  </a:t>
            </a:r>
            <a:br>
              <a:rPr sz="2800"/>
            </a:br>
            <a:r>
              <a:rPr lang="ru-RU" sz="2400" b="1" i="1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(Приморский НИЦ социологии и гражданских инициатив)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87" name="Рисунок 1739"/>
          <p:cNvPicPr/>
          <p:nvPr/>
        </p:nvPicPr>
        <p:blipFill>
          <a:blip r:embed="rId2"/>
          <a:srcRect l="42992" t="12898" r="29244" b="13447"/>
          <a:stretch/>
        </p:blipFill>
        <p:spPr>
          <a:xfrm>
            <a:off x="2633400" y="1728360"/>
            <a:ext cx="4186440" cy="49910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447480"/>
            <a:ext cx="8228520" cy="106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200" b="1" i="1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Результаты по выявлению излишней документации возложенной на педагогов Приморского края</a:t>
            </a:r>
            <a:endParaRPr lang="ru-RU" sz="2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289" name="Объект 9"/>
          <p:cNvGraphicFramePr/>
          <p:nvPr/>
        </p:nvGraphicFramePr>
        <p:xfrm>
          <a:off x="457200" y="1604880"/>
          <a:ext cx="8228520" cy="487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0" name="Объект 8"/>
          <p:cNvGraphicFramePr/>
          <p:nvPr/>
        </p:nvGraphicFramePr>
        <p:xfrm>
          <a:off x="265320" y="274320"/>
          <a:ext cx="8594640" cy="636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Рисунок 1"/>
          <p:cNvPicPr/>
          <p:nvPr/>
        </p:nvPicPr>
        <p:blipFill>
          <a:blip r:embed="rId2"/>
          <a:stretch/>
        </p:blipFill>
        <p:spPr>
          <a:xfrm>
            <a:off x="900000" y="2503440"/>
            <a:ext cx="2813040" cy="3973680"/>
          </a:xfrm>
          <a:prstGeom prst="rect">
            <a:avLst/>
          </a:prstGeom>
          <a:noFill/>
          <a:ln w="0">
            <a:noFill/>
          </a:ln>
          <a:effectLst>
            <a:outerShdw blurRad="291960" dist="138479" dir="2700000" rotWithShape="0">
              <a:srgbClr val="333333">
                <a:alpha val="65000"/>
              </a:srgbClr>
            </a:outerShdw>
          </a:effectLst>
        </p:spPr>
      </p:pic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5640" cy="1246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Комментарий Роспотребнадзора</a:t>
            </a: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4624200" y="1602720"/>
            <a:ext cx="4012200" cy="397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НЕ ТРЕБУЕТСЯ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5" name="Прямоугольник 1752"/>
          <p:cNvSpPr/>
          <p:nvPr/>
        </p:nvSpPr>
        <p:spPr>
          <a:xfrm>
            <a:off x="4680000" y="1800000"/>
            <a:ext cx="3956400" cy="377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u="none" strike="noStrike">
                <a:solidFill>
                  <a:srgbClr val="423D67"/>
                </a:solidFill>
                <a:uFillTx/>
                <a:latin typeface="Calibri"/>
                <a:ea typeface="DejaVu Sans"/>
              </a:rPr>
              <a:t>Журнал утреннего фильтра 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u="none" strike="noStrike">
                <a:solidFill>
                  <a:srgbClr val="423D67"/>
                </a:solidFill>
                <a:uFillTx/>
                <a:latin typeface="Calibri"/>
                <a:ea typeface="DejaVu Sans"/>
              </a:rPr>
              <a:t>Журнал кварцевания 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u="none" strike="noStrike">
                <a:solidFill>
                  <a:srgbClr val="423D67"/>
                </a:solidFill>
                <a:uFillTx/>
                <a:latin typeface="Calibri"/>
                <a:ea typeface="DejaVu Sans"/>
              </a:rPr>
              <a:t>Журнал проветривания 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u="none" strike="noStrike">
                <a:solidFill>
                  <a:srgbClr val="423D67"/>
                </a:solidFill>
                <a:uFillTx/>
                <a:latin typeface="Calibri"/>
                <a:ea typeface="DejaVu Sans"/>
              </a:rPr>
              <a:t>Журнал карантина 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u="none" strike="noStrike">
                <a:solidFill>
                  <a:srgbClr val="423D67"/>
                </a:solidFill>
                <a:uFillTx/>
                <a:latin typeface="Calibri"/>
                <a:ea typeface="DejaVu Sans"/>
              </a:rPr>
              <a:t>Журнал обработки игрушек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u="none" strike="noStrike">
                <a:solidFill>
                  <a:srgbClr val="423D67"/>
                </a:solidFill>
                <a:uFillTx/>
                <a:latin typeface="Calibri"/>
                <a:ea typeface="DejaVu Sans"/>
              </a:rPr>
              <a:t>Журнал учета бактерицидных ламп 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Rectangle 3"/>
          <p:cNvSpPr/>
          <p:nvPr/>
        </p:nvSpPr>
        <p:spPr>
          <a:xfrm>
            <a:off x="577440" y="394920"/>
            <a:ext cx="8341200" cy="94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800" b="1" u="none" strike="noStrike">
                <a:solidFill>
                  <a:schemeClr val="lt1"/>
                </a:solidFill>
                <a:uFillTx/>
                <a:latin typeface="Times New Roman"/>
                <a:ea typeface="DejaVu Sans"/>
              </a:rPr>
              <a:t>Функционирование сервиса 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800" b="1" u="none" strike="noStrike">
                <a:solidFill>
                  <a:schemeClr val="lt1"/>
                </a:solidFill>
                <a:uFillTx/>
                <a:latin typeface="Times New Roman"/>
                <a:ea typeface="DejaVu Sans"/>
              </a:rPr>
              <a:t>«Помощник Рособрнадзора» (чат-бот)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7" name="Rectangle 5"/>
          <p:cNvSpPr/>
          <p:nvPr/>
        </p:nvSpPr>
        <p:spPr>
          <a:xfrm>
            <a:off x="902160" y="2767680"/>
            <a:ext cx="913896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98" name="Стрелка вправо 6"/>
          <p:cNvSpPr/>
          <p:nvPr/>
        </p:nvSpPr>
        <p:spPr>
          <a:xfrm>
            <a:off x="2924280" y="3237120"/>
            <a:ext cx="504000" cy="30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600">
            <a:solidFill>
              <a:srgbClr val="31B6F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99" name="Прямоугольник 3"/>
          <p:cNvSpPr/>
          <p:nvPr/>
        </p:nvSpPr>
        <p:spPr>
          <a:xfrm>
            <a:off x="2564640" y="5182920"/>
            <a:ext cx="3451680" cy="1370520"/>
          </a:xfrm>
          <a:prstGeom prst="rect">
            <a:avLst/>
          </a:prstGeom>
          <a:noFill/>
          <a:ln w="12700">
            <a:solidFill>
              <a:srgbClr val="2862A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1" u="none" strike="noStrike">
                <a:solidFill>
                  <a:srgbClr val="2A6099"/>
                </a:solidFill>
                <a:uFillTx/>
                <a:latin typeface="Times New Roman"/>
                <a:ea typeface="DejaVu Sans"/>
              </a:rPr>
              <a:t>Телефон горячей линии министерства образования Приморского края по вопросам, связанным с документационной нагрузкой на педагогов 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1" u="none" strike="noStrike">
                <a:solidFill>
                  <a:srgbClr val="2A6099"/>
                </a:solidFill>
                <a:uFillTx/>
                <a:latin typeface="Times New Roman"/>
                <a:ea typeface="DejaVu Sans"/>
              </a:rPr>
              <a:t>8 (423)245 98 19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0" name="Прямоугольник 1"/>
          <p:cNvSpPr/>
          <p:nvPr/>
        </p:nvSpPr>
        <p:spPr>
          <a:xfrm>
            <a:off x="274320" y="1533240"/>
            <a:ext cx="843012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1" u="none" strike="noStrike">
                <a:solidFill>
                  <a:schemeClr val="dk1"/>
                </a:solidFill>
                <a:uFillTx/>
                <a:latin typeface="Times New Roman"/>
                <a:ea typeface="Source Han Sans CN Regular"/>
              </a:rPr>
              <a:t>Есть вопросы по бюрократической нагрузке на педагогического работника?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1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Получите оперативный ответ в чат-боте 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1" name="Прямоугольник 2"/>
          <p:cNvSpPr/>
          <p:nvPr/>
        </p:nvSpPr>
        <p:spPr>
          <a:xfrm>
            <a:off x="790920" y="3168720"/>
            <a:ext cx="22212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1" u="none" strike="noStrike">
                <a:solidFill>
                  <a:srgbClr val="2A6099"/>
                </a:solidFill>
                <a:uFillTx/>
                <a:latin typeface="Times New Roman"/>
                <a:ea typeface="Source Han Sans CN Regular"/>
              </a:rPr>
              <a:t>Пройти по </a:t>
            </a:r>
            <a:r>
              <a:rPr lang="en-US" sz="1800" b="1" u="none" strike="noStrike">
                <a:solidFill>
                  <a:srgbClr val="2A6099"/>
                </a:solidFill>
                <a:uFillTx/>
                <a:latin typeface="Times New Roman"/>
                <a:ea typeface="Source Han Sans CN Regular"/>
              </a:rPr>
              <a:t>QR-</a:t>
            </a:r>
            <a:r>
              <a:rPr lang="ru-RU" sz="1800" b="1" u="none" strike="noStrike">
                <a:solidFill>
                  <a:srgbClr val="2A6099"/>
                </a:solidFill>
                <a:uFillTx/>
                <a:latin typeface="Times New Roman"/>
                <a:ea typeface="Source Han Sans CN Regular"/>
              </a:rPr>
              <a:t>коду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02" name="Изображение9"/>
          <p:cNvPicPr/>
          <p:nvPr/>
        </p:nvPicPr>
        <p:blipFill>
          <a:blip r:embed="rId2"/>
          <a:srcRect l="43309" t="38588" r="41512" b="35326"/>
          <a:stretch/>
        </p:blipFill>
        <p:spPr>
          <a:xfrm>
            <a:off x="3456360" y="2826720"/>
            <a:ext cx="1297800" cy="1306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3" name="Прямоугольник 4"/>
          <p:cNvSpPr/>
          <p:nvPr/>
        </p:nvSpPr>
        <p:spPr>
          <a:xfrm>
            <a:off x="779040" y="3750840"/>
            <a:ext cx="413820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2">
                    <a:lumMod val="75000"/>
                  </a:schemeClr>
                </a:solidFill>
                <a:uFillTx/>
                <a:latin typeface="Times New Roman"/>
                <a:ea typeface="DejaVu Sans"/>
              </a:rPr>
              <a:t>Пройти по ссылке: </a:t>
            </a:r>
            <a:r>
              <a:rPr lang="en-US" sz="1800" b="0" u="sng" strike="noStrike">
                <a:solidFill>
                  <a:schemeClr val="dk2">
                    <a:lumMod val="75000"/>
                  </a:schemeClr>
                </a:solidFill>
                <a:uFillTx/>
                <a:latin typeface="Times New Roman"/>
                <a:ea typeface="DejaVu Sans"/>
                <a:hlinkClick r:id="rId3"/>
              </a:rPr>
              <a:t>ttps</a:t>
            </a:r>
            <a:r>
              <a:rPr lang="en-US" sz="1800" b="0" u="sng" strike="noStrike">
                <a:solidFill>
                  <a:schemeClr val="dk2">
                    <a:lumMod val="75000"/>
                  </a:schemeClr>
                </a:solidFill>
                <a:uFillTx/>
                <a:latin typeface="Times New Roman"/>
                <a:ea typeface="DejaVu Sans"/>
                <a:hlinkClick r:id="rId3"/>
              </a:rPr>
              <a:t>://me.sferum.ru/?p=messages&amp;peerId=-226134476</a:t>
            </a:r>
            <a:r>
              <a:rPr lang="ru-RU" sz="1800" b="0" u="none" strike="noStrike">
                <a:solidFill>
                  <a:schemeClr val="dk2">
                    <a:lumMod val="75000"/>
                  </a:schemeClr>
                </a:solidFill>
                <a:uFillTx/>
                <a:latin typeface="Times New Roman"/>
                <a:ea typeface="DejaVu Sans"/>
              </a:rPr>
              <a:t> 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04" name="Объект 4"/>
          <p:cNvPicPr/>
          <p:nvPr/>
        </p:nvPicPr>
        <p:blipFill>
          <a:blip r:embed="rId4"/>
          <a:srcRect l="2319" t="11570"/>
          <a:stretch/>
        </p:blipFill>
        <p:spPr>
          <a:xfrm>
            <a:off x="5170320" y="2737440"/>
            <a:ext cx="3790440" cy="19296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Прямоугольник 1"/>
          <p:cNvSpPr/>
          <p:nvPr/>
        </p:nvSpPr>
        <p:spPr>
          <a:xfrm>
            <a:off x="539640" y="283320"/>
            <a:ext cx="8603640" cy="94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800" b="1" u="none" strike="noStrike">
                <a:solidFill>
                  <a:schemeClr val="lt1"/>
                </a:solidFill>
                <a:uFillTx/>
                <a:latin typeface="Times New Roman"/>
                <a:ea typeface="DejaVu Sans"/>
              </a:rPr>
              <a:t>Количество обращений от педагогов </a:t>
            </a:r>
            <a:br>
              <a:rPr sz="2800"/>
            </a:br>
            <a:r>
              <a:rPr lang="ru-RU" sz="2800" b="1" u="none" strike="noStrike">
                <a:solidFill>
                  <a:schemeClr val="lt1"/>
                </a:solidFill>
                <a:uFillTx/>
                <a:latin typeface="Times New Roman"/>
                <a:ea typeface="DejaVu Sans"/>
              </a:rPr>
              <a:t>Приморского края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306" name="Диаграмма 13"/>
          <p:cNvGraphicFramePr/>
          <p:nvPr/>
        </p:nvGraphicFramePr>
        <p:xfrm>
          <a:off x="6172200" y="2670120"/>
          <a:ext cx="3153960" cy="197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8" name="Диаграмма 5"/>
          <p:cNvGraphicFramePr/>
          <p:nvPr/>
        </p:nvGraphicFramePr>
        <p:xfrm>
          <a:off x="1103400" y="2187000"/>
          <a:ext cx="5406480" cy="4295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1037880" y="578160"/>
            <a:ext cx="7629840" cy="83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800" b="1" u="none" strike="noStrike">
                <a:solidFill>
                  <a:schemeClr val="lt1"/>
                </a:solidFill>
                <a:uFillTx/>
                <a:latin typeface="Times New Roman"/>
                <a:ea typeface="DejaVu Sans"/>
              </a:rPr>
              <a:t>Типичные вопросы, поступившие в чат-бот</a:t>
            </a:r>
            <a:br>
              <a:rPr sz="2800"/>
            </a:b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/>
          </p:nvPr>
        </p:nvSpPr>
        <p:spPr>
          <a:xfrm>
            <a:off x="1135440" y="1816560"/>
            <a:ext cx="1991160" cy="1288800"/>
          </a:xfrm>
          <a:prstGeom prst="rect">
            <a:avLst/>
          </a:prstGeom>
          <a:gradFill rotWithShape="0">
            <a:gsLst>
              <a:gs pos="0">
                <a:srgbClr val="FBE6B3"/>
              </a:gs>
              <a:gs pos="83000">
                <a:srgbClr val="A2DEFE"/>
              </a:gs>
              <a:gs pos="100000">
                <a:srgbClr val="C1E9FE"/>
              </a:gs>
            </a:gsLst>
            <a:lin ang="5400000"/>
          </a:gradFill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Какую  документацию  должен вести классный руководитель, воспитатель? 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/>
          </p:nvPr>
        </p:nvSpPr>
        <p:spPr>
          <a:xfrm>
            <a:off x="4776120" y="3331800"/>
            <a:ext cx="1969920" cy="1135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Что должен содержать журнал посещаемости, календарно-тематический план?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2" name="Объект 2"/>
          <p:cNvSpPr/>
          <p:nvPr/>
        </p:nvSpPr>
        <p:spPr>
          <a:xfrm>
            <a:off x="139680" y="4732200"/>
            <a:ext cx="1991160" cy="1374120"/>
          </a:xfrm>
          <a:prstGeom prst="rect">
            <a:avLst/>
          </a:prstGeom>
          <a:gradFill rotWithShape="0">
            <a:gsLst>
              <a:gs pos="0">
                <a:srgbClr val="9DE3AE"/>
              </a:gs>
              <a:gs pos="83000">
                <a:srgbClr val="A2DEFE"/>
              </a:gs>
              <a:gs pos="100000">
                <a:srgbClr val="C1E9FE"/>
              </a:gs>
            </a:gsLst>
            <a:lin ang="54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417"/>
              </a:spcBef>
            </a:pPr>
            <a:r>
              <a:rPr lang="ru-RU" sz="14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Должен ли учитель готовить </a:t>
            </a:r>
            <a:br>
              <a:rPr sz="1400"/>
            </a:br>
            <a:r>
              <a:rPr lang="ru-RU" sz="14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планы-конспекты, </a:t>
            </a:r>
            <a:br>
              <a:rPr sz="1400"/>
            </a:br>
            <a:r>
              <a:rPr lang="ru-RU" sz="14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карты уроков? 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3" name="Объект 3"/>
          <p:cNvSpPr/>
          <p:nvPr/>
        </p:nvSpPr>
        <p:spPr>
          <a:xfrm>
            <a:off x="5795280" y="1816560"/>
            <a:ext cx="2312640" cy="140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14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Должен ли воспитатель вести журналы по проветриванию группы, питьевому режиму?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4" name="Объект 2"/>
          <p:cNvSpPr/>
          <p:nvPr/>
        </p:nvSpPr>
        <p:spPr>
          <a:xfrm>
            <a:off x="6173640" y="4834440"/>
            <a:ext cx="2065320" cy="13057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417"/>
              </a:spcBef>
            </a:pPr>
            <a:r>
              <a:rPr lang="ru-RU" sz="14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Обязан ли учитель собирать согласия с родителей и обучающихся для участия на различных платформах («Якласс» и др)?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5" name="Объект 2"/>
          <p:cNvSpPr/>
          <p:nvPr/>
        </p:nvSpPr>
        <p:spPr>
          <a:xfrm>
            <a:off x="2389320" y="3318480"/>
            <a:ext cx="1991160" cy="1161000"/>
          </a:xfrm>
          <a:prstGeom prst="rect">
            <a:avLst/>
          </a:prstGeom>
          <a:gradFill rotWithShape="0">
            <a:gsLst>
              <a:gs pos="0">
                <a:srgbClr val="9DE3AE"/>
              </a:gs>
              <a:gs pos="83000">
                <a:srgbClr val="A2DEFE"/>
              </a:gs>
              <a:gs pos="100000">
                <a:srgbClr val="C1E9FE"/>
              </a:gs>
            </a:gsLst>
            <a:lin ang="54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417"/>
              </a:spcBef>
            </a:pPr>
            <a:r>
              <a:rPr lang="ru-RU" sz="14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Правомерно ли требование предоставлять отчеты по классному руководству, работе с отстающими, проверке УУД?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/>
          </p:nvPr>
        </p:nvSpPr>
        <p:spPr>
          <a:xfrm>
            <a:off x="139680" y="3346200"/>
            <a:ext cx="1991160" cy="1133640"/>
          </a:xfrm>
          <a:prstGeom prst="rect">
            <a:avLst/>
          </a:prstGeom>
          <a:gradFill rotWithShape="0">
            <a:gsLst>
              <a:gs pos="0">
                <a:srgbClr val="FBE6B3"/>
              </a:gs>
              <a:gs pos="83000">
                <a:srgbClr val="A2DEFE"/>
              </a:gs>
              <a:gs pos="100000">
                <a:srgbClr val="C1E9FE"/>
              </a:gs>
            </a:gsLst>
            <a:lin ang="5400000"/>
          </a:gradFill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Распространяется ли приказ на старшего воспитателя?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7" name="Объект 3"/>
          <p:cNvSpPr/>
          <p:nvPr/>
        </p:nvSpPr>
        <p:spPr>
          <a:xfrm>
            <a:off x="7106760" y="3346200"/>
            <a:ext cx="2003040" cy="11757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14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Участие учителей в федеральных 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4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 проектах «Билет в будущее», </a:t>
            </a:r>
            <a:br>
              <a:rPr sz="1400"/>
            </a:br>
            <a:r>
              <a:rPr lang="ru-RU" sz="14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«Код будущего», конкурсах, олимпиадах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8" name="Объект 2"/>
          <p:cNvSpPr/>
          <p:nvPr/>
        </p:nvSpPr>
        <p:spPr>
          <a:xfrm>
            <a:off x="2389320" y="4766400"/>
            <a:ext cx="1991160" cy="1374120"/>
          </a:xfrm>
          <a:prstGeom prst="rect">
            <a:avLst/>
          </a:prstGeom>
          <a:gradFill rotWithShape="0">
            <a:gsLst>
              <a:gs pos="0">
                <a:srgbClr val="9DE3AE"/>
              </a:gs>
              <a:gs pos="83000">
                <a:srgbClr val="A2DEFE"/>
              </a:gs>
              <a:gs pos="100000">
                <a:srgbClr val="C1E9FE"/>
              </a:gs>
            </a:gsLst>
            <a:lin ang="54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417"/>
              </a:spcBef>
            </a:pPr>
            <a:r>
              <a:rPr lang="ru-RU" sz="14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Должен ли воспитатель оформлять результаты педагогической диагностики? 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19" name="Рисунок 7"/>
          <p:cNvPicPr/>
          <p:nvPr/>
        </p:nvPicPr>
        <p:blipFill>
          <a:blip r:embed="rId2"/>
          <a:stretch/>
        </p:blipFill>
        <p:spPr>
          <a:xfrm>
            <a:off x="4638960" y="4575960"/>
            <a:ext cx="1475640" cy="18752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457200" y="519120"/>
            <a:ext cx="8228520" cy="89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800" b="1" u="none" strike="noStrike">
                <a:solidFill>
                  <a:schemeClr val="lt1"/>
                </a:solidFill>
                <a:uFillTx/>
                <a:latin typeface="Times New Roman"/>
                <a:ea typeface="DejaVu Sans"/>
              </a:rPr>
              <a:t>Функционирование сервиса </a:t>
            </a:r>
            <a:br>
              <a:rPr sz="2800"/>
            </a:br>
            <a:r>
              <a:rPr lang="ru-RU" sz="2800" b="1" u="none" strike="noStrike">
                <a:solidFill>
                  <a:schemeClr val="lt1"/>
                </a:solidFill>
                <a:uFillTx/>
                <a:latin typeface="Times New Roman"/>
                <a:ea typeface="DejaVu Sans"/>
              </a:rPr>
              <a:t>«Помощник Рособрнадзора» (чат-бот)</a:t>
            </a:r>
            <a:br>
              <a:rPr sz="2800"/>
            </a:br>
            <a:r>
              <a:rPr lang="ru-RU" sz="4400" b="0" u="none" strike="noStrike">
                <a:solidFill>
                  <a:schemeClr val="dk1"/>
                </a:solidFill>
                <a:uFillTx/>
                <a:latin typeface="Arial"/>
                <a:ea typeface="DejaVu Sans"/>
              </a:rPr>
              <a:t> </a:t>
            </a:r>
            <a:endParaRPr lang="ru-RU" sz="44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952920" y="2520360"/>
            <a:ext cx="3152880" cy="249156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sng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Важно!</a:t>
            </a: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Работа чат-бота ориентирована на работу только по вопросам бюрократической нагрузки педагогических работников.</a:t>
            </a: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/>
          </p:nvPr>
        </p:nvSpPr>
        <p:spPr>
          <a:xfrm>
            <a:off x="4451400" y="2340000"/>
            <a:ext cx="4234320" cy="3976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Сколько часов может быть у учителя при совместительстве?</a:t>
            </a: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Является ли перемена рабочим временем учителя?</a:t>
            </a: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Как создать чат с родителями в «Сферум»?</a:t>
            </a: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Обязаны ли педагоги обновлять справки об отсутствии судимости? </a:t>
            </a: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Каков порядок назначения ответственного за антитеррористическую безопасность в школе?</a:t>
            </a: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/>
          </p:nvPr>
        </p:nvSpPr>
        <p:spPr>
          <a:xfrm>
            <a:off x="871920" y="1845000"/>
            <a:ext cx="7401240" cy="4274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74320" indent="0" algn="just" defTabSz="914400">
              <a:lnSpc>
                <a:spcPct val="115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u="none" strike="noStrike">
                <a:solidFill>
                  <a:srgbClr val="073E87"/>
                </a:solidFill>
                <a:uFillTx/>
                <a:latin typeface="Times New Roman"/>
                <a:ea typeface="Calibri"/>
              </a:rPr>
              <a:t> 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74320"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3" name="Прямоугольник 303"/>
          <p:cNvSpPr/>
          <p:nvPr/>
        </p:nvSpPr>
        <p:spPr>
          <a:xfrm rot="21571800">
            <a:off x="904320" y="468360"/>
            <a:ext cx="7373160" cy="110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ПОРУЧЕНИЕ ПРЕЗИДЕНТА РОССИЙСКОЙ ФЕДЕРАЦИИ ПО СНИЖЕНИЮ БЮРОКРАТИЧЕСКОЙ НАГРУЗКИ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4" name="Прямоугольник 304"/>
          <p:cNvSpPr/>
          <p:nvPr/>
        </p:nvSpPr>
        <p:spPr>
          <a:xfrm>
            <a:off x="267840" y="1940040"/>
            <a:ext cx="5213160" cy="485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Поручение Президента Российской Федерации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В.В. Путина по итогам заседания Совета при Президенте по науке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и образованию, прошедшего 6 февраля 2025 г.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A933"/>
                </a:solidFill>
                <a:uFillTx/>
                <a:latin typeface="Arial"/>
                <a:ea typeface="DejaVu Sans"/>
              </a:rPr>
              <a:t>Пр-685, п.9 г)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Рекомендовать высшим должностным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лицам субъектов Российской Федерации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реализовать комплекс дополнительных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мер по выполнению требований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законодательства об образовании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в части, касающейся снижения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бюрократической нагрузки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на педагогических работников.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Ответственные: высшие должностные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лица субъектов Российской Федерации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Срок исполнения: до 1 сентября 2025 г.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45" name="Рисунок 305"/>
          <p:cNvPicPr/>
          <p:nvPr/>
        </p:nvPicPr>
        <p:blipFill>
          <a:blip r:embed="rId2"/>
          <a:stretch/>
        </p:blipFill>
        <p:spPr>
          <a:xfrm rot="21570000">
            <a:off x="5309640" y="3315960"/>
            <a:ext cx="3559320" cy="18658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extBox 1"/>
          <p:cNvSpPr/>
          <p:nvPr/>
        </p:nvSpPr>
        <p:spPr>
          <a:xfrm>
            <a:off x="676800" y="428040"/>
            <a:ext cx="778572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1" i="1" u="none" strike="noStrike">
                <a:solidFill>
                  <a:srgbClr val="2A6099"/>
                </a:solidFill>
                <a:uFillTx/>
                <a:latin typeface="Times New Roman"/>
                <a:ea typeface="Source Han Sans CN Regular"/>
              </a:rPr>
              <a:t>РЕКОМЕНДУЕМЫЙ ПЕРЕЧЕНЬ МЕРОПРИЯТИЙ ПО СНИЖЕНИЮ</a:t>
            </a:r>
            <a:r>
              <a:rPr lang="ru-RU" sz="1800" b="0" u="none" strike="noStrike">
                <a:solidFill>
                  <a:srgbClr val="000000"/>
                </a:solidFill>
                <a:uFillTx/>
                <a:latin typeface="PT Astra Serif"/>
                <a:ea typeface="Source Han Sans CN Regular"/>
              </a:rPr>
              <a:t> </a:t>
            </a:r>
            <a:r>
              <a:rPr lang="ru-RU" sz="1800" b="1" i="1" u="none" strike="noStrike">
                <a:solidFill>
                  <a:srgbClr val="2A6099"/>
                </a:solidFill>
                <a:uFillTx/>
                <a:latin typeface="Times New Roman"/>
                <a:ea typeface="Source Han Sans CN Regular"/>
              </a:rPr>
              <a:t>ДОКУМЕНТАЦИОННОЙ НАГРУЗКИ ПЕДАГОГИЧЕСКИХ</a:t>
            </a:r>
            <a:r>
              <a:rPr lang="ru-RU" sz="1800" b="0" u="none" strike="noStrike">
                <a:solidFill>
                  <a:srgbClr val="000000"/>
                </a:solidFill>
                <a:uFillTx/>
                <a:latin typeface="PT Astra Serif"/>
                <a:ea typeface="Source Han Sans CN Regular"/>
              </a:rPr>
              <a:t> </a:t>
            </a:r>
            <a:r>
              <a:rPr lang="ru-RU" sz="1800" b="1" i="1" u="none" strike="noStrike">
                <a:solidFill>
                  <a:srgbClr val="2A6099"/>
                </a:solidFill>
                <a:uFillTx/>
                <a:latin typeface="Times New Roman"/>
                <a:ea typeface="Source Han Sans CN Regular"/>
              </a:rPr>
              <a:t>РАБОТНИКОВ ОБЩЕОБРАЗОВАТЕЛЬНОЙ ОРГАНИЗАЦИИ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4" name="Rectangle 2"/>
          <p:cNvSpPr/>
          <p:nvPr/>
        </p:nvSpPr>
        <p:spPr>
          <a:xfrm>
            <a:off x="0" y="0"/>
            <a:ext cx="9138960" cy="45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325" name="Изображение2 Копия 1"/>
          <p:cNvPicPr/>
          <p:nvPr/>
        </p:nvPicPr>
        <p:blipFill>
          <a:blip r:embed="rId2"/>
          <a:stretch/>
        </p:blipFill>
        <p:spPr>
          <a:xfrm>
            <a:off x="438840" y="2476080"/>
            <a:ext cx="2546280" cy="262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6" name="Rectangle 3"/>
          <p:cNvSpPr/>
          <p:nvPr/>
        </p:nvSpPr>
        <p:spPr>
          <a:xfrm>
            <a:off x="3182040" y="2051280"/>
            <a:ext cx="5124600" cy="350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1" i="1" u="none" strike="noStrike">
                <a:solidFill>
                  <a:srgbClr val="000000"/>
                </a:solidFill>
                <a:uFillTx/>
                <a:latin typeface="Times New Roman"/>
                <a:ea typeface="Source Han Sans CN Regular"/>
              </a:rPr>
              <a:t>I.  Анализ нормативных правовых актов, связанных с трудовой деятельностью учителя (классного руководителя)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Source Han Sans CN Regular"/>
              </a:rPr>
              <a:t>1. Проанализировать и актуализировать нормативные</a:t>
            </a:r>
            <a:r>
              <a:rPr lang="ru-RU" sz="6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 </a:t>
            </a: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Source Han Sans CN Regular"/>
              </a:rPr>
              <a:t>правовые акты школы, в том числе локальные акты и</a:t>
            </a:r>
            <a:r>
              <a:rPr lang="ru-RU" sz="6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 </a:t>
            </a: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Source Han Sans CN Regular"/>
              </a:rPr>
              <a:t>должностные инструкции.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Source Han Sans CN Regular"/>
              </a:rPr>
              <a:t>2. Внести изменения в трудовые договоры (служебные</a:t>
            </a:r>
            <a:r>
              <a:rPr lang="ru-RU" sz="6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 </a:t>
            </a: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Source Han Sans CN Regular"/>
              </a:rPr>
              <a:t>контракты) в части перечня документации, заполняемой учителями.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Source Han Sans CN Regular"/>
              </a:rPr>
              <a:t>3.Внести изменения в должностные инструкции*с учетом требований законодательства.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Source Han Sans CN Regular"/>
              </a:rPr>
              <a:t>4. Актуализировать номенклатуру дел образовательной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Source Han Sans CN Regular"/>
              </a:rPr>
              <a:t>организации с целью исключения избыточной документации и излишней отчетности.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Source Han Sans CN Regular"/>
              </a:rPr>
              <a:t>5. Разработать план по снижению бюрократической нагрузки на 2026 год.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Source Han Sans CN Regular"/>
              </a:rPr>
              <a:t>6. Обеспечить создание специального раздела на сайте ОО.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7" name="Прямоугольник 8"/>
          <p:cNvSpPr/>
          <p:nvPr/>
        </p:nvSpPr>
        <p:spPr>
          <a:xfrm>
            <a:off x="1334880" y="5421240"/>
            <a:ext cx="6971760" cy="66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Source Han Sans CN Regular"/>
              </a:rPr>
              <a:t> 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800" b="0" u="none" strike="noStrike">
                <a:solidFill>
                  <a:srgbClr val="000000"/>
                </a:solidFill>
                <a:uFillTx/>
                <a:latin typeface="Times New Roman"/>
                <a:ea typeface="Source Han Sans CN Regular"/>
              </a:rPr>
              <a:t>Справочно: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800" b="0" u="none" strike="noStrike">
                <a:solidFill>
                  <a:srgbClr val="000000"/>
                </a:solidFill>
                <a:uFillTx/>
                <a:latin typeface="Times New Roman"/>
                <a:ea typeface="Source Han Sans CN Regular"/>
              </a:rPr>
              <a:t>* Примерные формы должностных инструкций учителя и учителя, осуществляющего функции классного руководителя,  утверждены приказом министерства об разработки образования Приморского края.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Box 3"/>
          <p:cNvSpPr/>
          <p:nvPr/>
        </p:nvSpPr>
        <p:spPr>
          <a:xfrm>
            <a:off x="676800" y="428040"/>
            <a:ext cx="778572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1" i="1" u="none" strike="noStrike">
                <a:solidFill>
                  <a:srgbClr val="2A6099"/>
                </a:solidFill>
                <a:uFillTx/>
                <a:latin typeface="Times New Roman"/>
                <a:ea typeface="Source Han Sans CN Regular"/>
              </a:rPr>
              <a:t>РЕКОМЕНДУЕМЫЙ ПЕРЕЧЕНЬ МЕРОПРИЯТИЙ ПО СНИЖЕНИЮ</a:t>
            </a:r>
            <a:r>
              <a:rPr lang="ru-RU" sz="1800" b="0" u="none" strike="noStrike">
                <a:solidFill>
                  <a:srgbClr val="000000"/>
                </a:solidFill>
                <a:uFillTx/>
                <a:latin typeface="PT Astra Serif"/>
                <a:ea typeface="Source Han Sans CN Regular"/>
              </a:rPr>
              <a:t> </a:t>
            </a:r>
            <a:r>
              <a:rPr lang="ru-RU" sz="1800" b="1" i="1" u="none" strike="noStrike">
                <a:solidFill>
                  <a:srgbClr val="2A6099"/>
                </a:solidFill>
                <a:uFillTx/>
                <a:latin typeface="Times New Roman"/>
                <a:ea typeface="Source Han Sans CN Regular"/>
              </a:rPr>
              <a:t>ДОКУМЕНТАЦИОННОЙ НАГРУЗКИ ПЕДАГОГИЧЕСКИХ</a:t>
            </a:r>
            <a:r>
              <a:rPr lang="ru-RU" sz="1800" b="0" u="none" strike="noStrike">
                <a:solidFill>
                  <a:srgbClr val="000000"/>
                </a:solidFill>
                <a:uFillTx/>
                <a:latin typeface="PT Astra Serif"/>
                <a:ea typeface="Source Han Sans CN Regular"/>
              </a:rPr>
              <a:t> </a:t>
            </a:r>
            <a:r>
              <a:rPr lang="ru-RU" sz="1800" b="1" i="1" u="none" strike="noStrike">
                <a:solidFill>
                  <a:srgbClr val="2A6099"/>
                </a:solidFill>
                <a:uFillTx/>
                <a:latin typeface="Times New Roman"/>
                <a:ea typeface="Source Han Sans CN Regular"/>
              </a:rPr>
              <a:t>РАБОТНИКОВ ОБЩЕОБРАЗОВАТЕЛЬНОЙ ОРГАНИЗАЦИИ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329" name="Таблица 6"/>
          <p:cNvGraphicFramePr/>
          <p:nvPr/>
        </p:nvGraphicFramePr>
        <p:xfrm>
          <a:off x="3200400" y="2230920"/>
          <a:ext cx="5646240" cy="37209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8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400">
                <a:tc>
                  <a:txBody>
                    <a:bodyPr/>
                    <a:lstStyle/>
                    <a:p>
                      <a:endParaRPr lang="ru-RU" sz="1400" b="0" u="none" strike="noStrike">
                        <a:solidFill>
                          <a:srgbClr val="000000"/>
                        </a:solidFill>
                        <a:uFillTx/>
                        <a:latin typeface="PT Astra Serif"/>
                        <a:ea typeface="Source Han Sans CN Regular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ource Han Sans CN Regular"/>
                        </a:rPr>
                        <a:t>II. Организационно-управленческие механизмы регулирования документационной нагрузки педагогических работников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ource Han Sans CN Regular"/>
                        </a:rPr>
                        <a:t>1.  Исключить поручения учителям, не связанные с исполнением их непосредственных обязанностей.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ource Han Sans CN Regular"/>
                        </a:rPr>
                        <a:t>2. Исключить проведение мониторингов школы, требующих привлечения учителей (классных руководителей).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ource Han Sans CN Regular"/>
                        </a:rPr>
                        <a:t>3. Определить ответственных лиц за подготовку отчетной документации и работой с поступающими в образовательную организацию запросами.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ource Han Sans CN Regular"/>
                        </a:rPr>
                        <a:t>4. Предусмотреть (при необходимости) возможность выполнения дополнительной работы педагогическим работником по другой должности за отдельную плату (на условиях привлечения к трудовой деятельности по совмещению или совместительству).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ource Han Sans CN Regular"/>
                        </a:rPr>
                        <a:t>5. Исключить дублирование информации на электронном и бумажном носителе.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ource Han Sans CN Regular"/>
                        </a:rPr>
                        <a:t>6. Использовать информационные технологии для сбора отчетных данных</a:t>
                      </a:r>
                      <a:r>
                        <a:rPr lang="ru-RU" sz="1400" b="0" u="none" strike="noStrike">
                          <a:solidFill>
                            <a:srgbClr val="2A6099"/>
                          </a:solidFill>
                          <a:uFillTx/>
                          <a:latin typeface="Times New Roman"/>
                          <a:ea typeface="Source Han Sans CN Regular"/>
                        </a:rPr>
                        <a:t>.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30" name="Изображение1 Копия 1"/>
          <p:cNvPicPr/>
          <p:nvPr/>
        </p:nvPicPr>
        <p:blipFill>
          <a:blip r:embed="rId2"/>
          <a:stretch/>
        </p:blipFill>
        <p:spPr>
          <a:xfrm>
            <a:off x="340200" y="2645640"/>
            <a:ext cx="2580840" cy="2459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/>
          </p:nvPr>
        </p:nvSpPr>
        <p:spPr>
          <a:xfrm>
            <a:off x="871920" y="692640"/>
            <a:ext cx="7401240" cy="5426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0" algn="ctr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0" algn="ctr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0" algn="ctr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0" algn="ctr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0" algn="ctr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0" algn="ctr" defTabSz="914400"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</a:tabLst>
            </a:pPr>
            <a:r>
              <a:rPr lang="ru-RU" sz="4000" b="1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СПАСИБО ЗА ВНИМАНИЕ!</a:t>
            </a:r>
            <a:endParaRPr lang="ru-RU" sz="4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0" algn="ctr" defTabSz="914400"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</a:tabLst>
            </a:pPr>
            <a:endParaRPr lang="ru-RU" sz="4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0" y="272880"/>
            <a:ext cx="8228160" cy="114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i="1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Основные задачи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47" name="Рисунок 1"/>
          <p:cNvPicPr/>
          <p:nvPr/>
        </p:nvPicPr>
        <p:blipFill>
          <a:blip r:embed="rId2"/>
          <a:stretch/>
        </p:blipFill>
        <p:spPr>
          <a:xfrm>
            <a:off x="201240" y="1645920"/>
            <a:ext cx="8758440" cy="5210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360000" y="187560"/>
            <a:ext cx="8222400" cy="12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НОВЫЕ НОРМЫ 273-ФЗ вступили в силу</a:t>
            </a:r>
            <a:br>
              <a:rPr sz="1800"/>
            </a:br>
            <a:r>
              <a:rPr lang="ru-RU" sz="1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с 1 марта 2025 г.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08280" cy="1638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algn="just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100" b="1" u="none" strike="noStrike">
                <a:solidFill>
                  <a:srgbClr val="073E87"/>
                </a:solidFill>
                <a:uFillTx/>
                <a:latin typeface="Times New Roman"/>
                <a:ea typeface="DejaVu Sans"/>
              </a:rPr>
              <a:t>Запрещено запрашивать документы за пределами утвержденного Перечня</a:t>
            </a:r>
            <a:endParaRPr lang="ru-RU" sz="2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250" name="Диаграмма 308"/>
          <p:cNvGraphicFramePr/>
          <p:nvPr/>
        </p:nvGraphicFramePr>
        <p:xfrm>
          <a:off x="4668120" y="2675520"/>
          <a:ext cx="3608280" cy="34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1" name="PlaceHolder 3"/>
          <p:cNvSpPr>
            <a:spLocks noGrp="1"/>
          </p:cNvSpPr>
          <p:nvPr>
            <p:ph/>
          </p:nvPr>
        </p:nvSpPr>
        <p:spPr>
          <a:xfrm>
            <a:off x="871920" y="4477680"/>
            <a:ext cx="3608280" cy="1638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380160" indent="-285120" algn="just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100" b="1" u="none" strike="noStrike">
                <a:solidFill>
                  <a:srgbClr val="073E87"/>
                </a:solidFill>
                <a:uFillTx/>
                <a:latin typeface="Times New Roman"/>
                <a:ea typeface="DejaVu Sans"/>
              </a:rPr>
              <a:t>Образовательным организациям разрешено не отвечать на запросы, не имеющих оснований предусмотренных законодательством РФ</a:t>
            </a:r>
            <a:endParaRPr lang="ru-RU" sz="2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52" name="Рисунок 310"/>
          <p:cNvPicPr/>
          <p:nvPr/>
        </p:nvPicPr>
        <p:blipFill>
          <a:blip r:embed="rId4"/>
          <a:stretch/>
        </p:blipFill>
        <p:spPr>
          <a:xfrm>
            <a:off x="4680000" y="2525400"/>
            <a:ext cx="4249440" cy="3539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2400" cy="12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6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Подзаконные акты</a:t>
            </a:r>
            <a:endParaRPr lang="ru-RU" sz="3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subTitle"/>
          </p:nvPr>
        </p:nvSpPr>
        <p:spPr>
          <a:xfrm>
            <a:off x="180000" y="2160000"/>
            <a:ext cx="8093160" cy="431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28600"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32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 </a:t>
            </a: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55" name="Рисунок 313"/>
          <p:cNvPicPr/>
          <p:nvPr/>
        </p:nvPicPr>
        <p:blipFill>
          <a:blip r:embed="rId2"/>
          <a:stretch/>
        </p:blipFill>
        <p:spPr>
          <a:xfrm>
            <a:off x="1176840" y="2340000"/>
            <a:ext cx="2580480" cy="3995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6" name="Рисунок 314"/>
          <p:cNvPicPr/>
          <p:nvPr/>
        </p:nvPicPr>
        <p:blipFill>
          <a:blip r:embed="rId3"/>
          <a:stretch/>
        </p:blipFill>
        <p:spPr>
          <a:xfrm>
            <a:off x="5031360" y="2340000"/>
            <a:ext cx="3085560" cy="39531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2400" cy="12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6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Перечень документов педагогических работников</a:t>
            </a:r>
            <a:endParaRPr lang="ru-RU" sz="3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891720" y="2511720"/>
            <a:ext cx="2341800" cy="269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5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ВОСПИТАТЕЛЬ</a:t>
            </a:r>
            <a:endParaRPr lang="ru-RU" sz="15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432000" indent="0" defTabSz="91440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15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1. Журнал посещаемости</a:t>
            </a:r>
            <a:endParaRPr lang="ru-RU" sz="15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432000" indent="0" defTabSz="91440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15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2. Календарно -  тематический план</a:t>
            </a:r>
            <a:endParaRPr lang="ru-RU" sz="15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/>
          </p:nvPr>
        </p:nvSpPr>
        <p:spPr>
          <a:xfrm>
            <a:off x="4281840" y="2400120"/>
            <a:ext cx="3749400" cy="39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303120" indent="-227160" algn="ctr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5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УЧИТЕЛЬ</a:t>
            </a:r>
            <a:endParaRPr lang="ru-RU" sz="15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9144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500" b="1" u="none" strike="noStrike">
                <a:solidFill>
                  <a:srgbClr val="222222"/>
                </a:solidFill>
                <a:uFillTx/>
                <a:latin typeface="Times New Roman"/>
                <a:ea typeface="DejaVu Sans"/>
              </a:rPr>
              <a:t>1. Рабочая программа учебного предмета, учебного курса (в том числе внеурочной деятельности), учебного модуля.</a:t>
            </a:r>
            <a:endParaRPr lang="ru-RU" sz="15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9144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500" b="1" u="none" strike="noStrike">
                <a:solidFill>
                  <a:srgbClr val="222222"/>
                </a:solidFill>
                <a:uFillTx/>
                <a:latin typeface="Times New Roman"/>
                <a:ea typeface="DejaVu Sans"/>
              </a:rPr>
              <a:t> 2. Журнал учета успеваемости</a:t>
            </a:r>
            <a:endParaRPr lang="ru-RU" sz="15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4752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500" b="1" u="none" strike="noStrike">
                <a:solidFill>
                  <a:srgbClr val="222222"/>
                </a:solidFill>
                <a:uFillTx/>
                <a:latin typeface="Times New Roman"/>
                <a:ea typeface="DejaVu Sans"/>
              </a:rPr>
              <a:t>3. Журнал внеурочной деятельности (для педагогических работников, осуществляющих внеурочную деятельность).</a:t>
            </a:r>
            <a:endParaRPr lang="ru-RU" sz="15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4752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500" b="1" u="none" strike="noStrike">
                <a:solidFill>
                  <a:srgbClr val="222222"/>
                </a:solidFill>
                <a:uFillTx/>
                <a:latin typeface="Times New Roman"/>
                <a:ea typeface="DejaVu Sans"/>
              </a:rPr>
              <a:t>4. План воспитательной работы (для педагогических работников, осуществляющих функцию классного руководства).</a:t>
            </a:r>
            <a:endParaRPr lang="ru-RU" sz="15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4752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500" b="1" u="none" strike="noStrike">
                <a:solidFill>
                  <a:srgbClr val="222222"/>
                </a:solidFill>
                <a:uFillTx/>
                <a:latin typeface="Times New Roman"/>
                <a:ea typeface="DejaVu Sans"/>
              </a:rPr>
              <a:t>5. Характеристика на обучающегося (по запросу, для педагогических работников, осуществляющих функцию классного руководства)</a:t>
            </a:r>
            <a:endParaRPr lang="ru-RU" sz="15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60" name="Рисунок 1755"/>
          <p:cNvPicPr/>
          <p:nvPr/>
        </p:nvPicPr>
        <p:blipFill>
          <a:blip r:embed="rId2"/>
          <a:stretch/>
        </p:blipFill>
        <p:spPr>
          <a:xfrm>
            <a:off x="934560" y="4320000"/>
            <a:ext cx="2664720" cy="1979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2400" cy="12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6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На пути к снижению бюрократической нагрузки </a:t>
            </a:r>
            <a:br>
              <a:rPr sz="3600"/>
            </a:br>
            <a:r>
              <a:rPr lang="ru-RU" sz="2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региональный уровень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891720" y="2511720"/>
            <a:ext cx="2341800" cy="269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4281840" y="2400120"/>
            <a:ext cx="3749400" cy="39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64" name="Рисунок 1715"/>
          <p:cNvPicPr/>
          <p:nvPr/>
        </p:nvPicPr>
        <p:blipFill>
          <a:blip r:embed="rId2"/>
          <a:srcRect l="22080" t="13195" r="8517" b="9489"/>
          <a:stretch/>
        </p:blipFill>
        <p:spPr>
          <a:xfrm>
            <a:off x="4636080" y="2400120"/>
            <a:ext cx="4259520" cy="345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5" name="Рисунок 1716"/>
          <p:cNvPicPr/>
          <p:nvPr/>
        </p:nvPicPr>
        <p:blipFill>
          <a:blip r:embed="rId3"/>
          <a:srcRect l="12260" b="5478"/>
          <a:stretch/>
        </p:blipFill>
        <p:spPr>
          <a:xfrm>
            <a:off x="362160" y="2346480"/>
            <a:ext cx="4187880" cy="3312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800" cy="124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800" b="1" i="1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На пути снижения документационной нагрузки</a:t>
            </a:r>
            <a:br>
              <a:rPr sz="2800"/>
            </a:br>
            <a:r>
              <a:rPr lang="ru-RU" sz="2800" b="1" i="1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региональный уровень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3291840" y="2091240"/>
            <a:ext cx="5133240" cy="4180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just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Назначение ответственного за исполнение закона (зам. министра)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Реализация мероприятий ведомственных проектов 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u="none" strike="noStrike" spc="9">
                <a:solidFill>
                  <a:srgbClr val="000000"/>
                </a:solidFill>
                <a:uFillTx/>
                <a:latin typeface="Arial"/>
                <a:ea typeface="Tahoma"/>
              </a:rPr>
              <a:t>Создание межведомственной рабочей группы по координации работы по снижению документационной нагрузки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Сокращение региональных запросов, мониторингов, документации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Работа региональной горячей линии 8 (423)245 98 19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Обратная связь через работу чат-бота «Помощник Рособрнадзора»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68" name="Рисунок 1"/>
          <p:cNvPicPr/>
          <p:nvPr/>
        </p:nvPicPr>
        <p:blipFill>
          <a:blip r:embed="rId2"/>
          <a:stretch/>
        </p:blipFill>
        <p:spPr>
          <a:xfrm>
            <a:off x="2799000" y="2160000"/>
            <a:ext cx="427320" cy="388080"/>
          </a:xfrm>
          <a:prstGeom prst="rect">
            <a:avLst/>
          </a:prstGeom>
          <a:noFill/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9" name="Рисунок 5"/>
          <p:cNvPicPr/>
          <p:nvPr/>
        </p:nvPicPr>
        <p:blipFill>
          <a:blip r:embed="rId2"/>
          <a:stretch/>
        </p:blipFill>
        <p:spPr>
          <a:xfrm>
            <a:off x="2799000" y="2748960"/>
            <a:ext cx="427320" cy="388080"/>
          </a:xfrm>
          <a:prstGeom prst="rect">
            <a:avLst/>
          </a:prstGeom>
          <a:noFill/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0" name="Рисунок 6"/>
          <p:cNvPicPr/>
          <p:nvPr/>
        </p:nvPicPr>
        <p:blipFill>
          <a:blip r:embed="rId2"/>
          <a:stretch/>
        </p:blipFill>
        <p:spPr>
          <a:xfrm>
            <a:off x="2799000" y="3477600"/>
            <a:ext cx="427320" cy="388080"/>
          </a:xfrm>
          <a:prstGeom prst="rect">
            <a:avLst/>
          </a:prstGeom>
          <a:noFill/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1" name="Рисунок 7"/>
          <p:cNvPicPr/>
          <p:nvPr/>
        </p:nvPicPr>
        <p:blipFill>
          <a:blip r:embed="rId2"/>
          <a:stretch/>
        </p:blipFill>
        <p:spPr>
          <a:xfrm>
            <a:off x="2799000" y="4344480"/>
            <a:ext cx="427320" cy="388080"/>
          </a:xfrm>
          <a:prstGeom prst="rect">
            <a:avLst/>
          </a:prstGeom>
          <a:noFill/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2" name="Рисунок 8"/>
          <p:cNvPicPr/>
          <p:nvPr/>
        </p:nvPicPr>
        <p:blipFill>
          <a:blip r:embed="rId2"/>
          <a:stretch/>
        </p:blipFill>
        <p:spPr>
          <a:xfrm>
            <a:off x="2799000" y="4951080"/>
            <a:ext cx="427320" cy="388080"/>
          </a:xfrm>
          <a:prstGeom prst="rect">
            <a:avLst/>
          </a:prstGeom>
          <a:noFill/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3" name="Рисунок 9"/>
          <p:cNvPicPr/>
          <p:nvPr/>
        </p:nvPicPr>
        <p:blipFill>
          <a:blip r:embed="rId2"/>
          <a:stretch/>
        </p:blipFill>
        <p:spPr>
          <a:xfrm>
            <a:off x="2799000" y="5557680"/>
            <a:ext cx="427320" cy="388080"/>
          </a:xfrm>
          <a:prstGeom prst="rect">
            <a:avLst/>
          </a:prstGeom>
          <a:noFill/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4" name="Рисунок 1769"/>
          <p:cNvPicPr/>
          <p:nvPr/>
        </p:nvPicPr>
        <p:blipFill>
          <a:blip r:embed="rId3"/>
          <a:stretch/>
        </p:blipFill>
        <p:spPr>
          <a:xfrm>
            <a:off x="193320" y="2373840"/>
            <a:ext cx="2430360" cy="29847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232560" y="731520"/>
            <a:ext cx="8225640" cy="1246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Региональные документы по снижению бюрократической нагрузки педагогов (НПА, памятки, рекомендации)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4624200" y="2324520"/>
            <a:ext cx="4012200" cy="397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77" name="Рисунок 1726"/>
          <p:cNvPicPr/>
          <p:nvPr/>
        </p:nvPicPr>
        <p:blipFill>
          <a:blip r:embed="rId2"/>
          <a:srcRect l="15459" t="9681" r="13061" b="10588"/>
          <a:stretch/>
        </p:blipFill>
        <p:spPr>
          <a:xfrm>
            <a:off x="842760" y="2203560"/>
            <a:ext cx="7615440" cy="4442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8" name="Рисунок 1729"/>
          <p:cNvPicPr/>
          <p:nvPr/>
        </p:nvPicPr>
        <p:blipFill>
          <a:blip r:embed="rId3"/>
          <a:srcRect l="9430" t="11841" r="10202" b="11494"/>
          <a:stretch/>
        </p:blipFill>
        <p:spPr>
          <a:xfrm>
            <a:off x="664560" y="3337560"/>
            <a:ext cx="2898720" cy="218772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  <p:pic>
        <p:nvPicPr>
          <p:cNvPr id="279" name="Рисунок 1730"/>
          <p:cNvPicPr/>
          <p:nvPr/>
        </p:nvPicPr>
        <p:blipFill>
          <a:blip r:embed="rId4"/>
          <a:srcRect l="39224" t="11428" r="27935" b="6850"/>
          <a:stretch/>
        </p:blipFill>
        <p:spPr>
          <a:xfrm>
            <a:off x="2513160" y="3936240"/>
            <a:ext cx="1787760" cy="217980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  <p:pic>
        <p:nvPicPr>
          <p:cNvPr id="280" name="Рисунок 1731"/>
          <p:cNvPicPr/>
          <p:nvPr/>
        </p:nvPicPr>
        <p:blipFill>
          <a:blip r:embed="rId5"/>
          <a:srcRect l="35873" t="10742" r="24350" b="4792"/>
          <a:stretch/>
        </p:blipFill>
        <p:spPr>
          <a:xfrm>
            <a:off x="6482520" y="4424760"/>
            <a:ext cx="1725480" cy="199440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4935</TotalTime>
  <Words>947</Words>
  <Application>Microsoft Office PowerPoint</Application>
  <PresentationFormat>Экран (4:3)</PresentationFormat>
  <Paragraphs>134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22</vt:i4>
      </vt:variant>
    </vt:vector>
  </HeadingPairs>
  <TitlesOfParts>
    <vt:vector size="45" baseType="lpstr">
      <vt:lpstr>Arial</vt:lpstr>
      <vt:lpstr>Calibri</vt:lpstr>
      <vt:lpstr>Candara</vt:lpstr>
      <vt:lpstr>PT Astra Serif</vt:lpstr>
      <vt:lpstr>Symbol</vt:lpstr>
      <vt:lpstr>Times New Roman</vt:lpstr>
      <vt:lpstr>Wingdings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Снижение бюрократической нагрузки педагогов</vt:lpstr>
      <vt:lpstr>Презентация PowerPoint</vt:lpstr>
      <vt:lpstr>Основные задачи</vt:lpstr>
      <vt:lpstr>НОВЫЕ НОРМЫ 273-ФЗ вступили в силу с 1 марта 2025 г.</vt:lpstr>
      <vt:lpstr>Подзаконные акты</vt:lpstr>
      <vt:lpstr>Перечень документов педагогических работников</vt:lpstr>
      <vt:lpstr>На пути к снижению бюрократической нагрузки  региональный уровень</vt:lpstr>
      <vt:lpstr>На пути снижения документационной нагрузки региональный уровень</vt:lpstr>
      <vt:lpstr>Региональные документы по снижению бюрократической нагрузки педагогов (НПА, памятки, рекомендации)</vt:lpstr>
      <vt:lpstr>Доля педагогов занимающихся административной работой более 30% рабочего времени</vt:lpstr>
      <vt:lpstr> Направление адресных рекомендаций</vt:lpstr>
      <vt:lpstr>Социологический опрос   (Приморский НИЦ социологии и гражданских инициатив)</vt:lpstr>
      <vt:lpstr>Результаты по выявлению излишней документации возложенной на педагогов Приморского края</vt:lpstr>
      <vt:lpstr>Презентация PowerPoint</vt:lpstr>
      <vt:lpstr>Комментарий Роспотребнадзора</vt:lpstr>
      <vt:lpstr>Презентация PowerPoint</vt:lpstr>
      <vt:lpstr>Презентация PowerPoint</vt:lpstr>
      <vt:lpstr>Типичные вопросы, поступившие в чат-бот </vt:lpstr>
      <vt:lpstr>Функционирование сервиса  «Помощник Рособрнадзора» (чат-бот)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Елена Николаевна Березина</dc:creator>
  <dc:description/>
  <cp:lastModifiedBy>User</cp:lastModifiedBy>
  <cp:revision>279</cp:revision>
  <cp:lastPrinted>2025-11-12T21:29:07Z</cp:lastPrinted>
  <dcterms:created xsi:type="dcterms:W3CDTF">2015-12-08T06:27:47Z</dcterms:created>
  <dcterms:modified xsi:type="dcterms:W3CDTF">2025-11-12T21:30:22Z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23</vt:i4>
  </property>
</Properties>
</file>